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customXml/itemProps5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6"/>
  </p:sldMasterIdLst>
  <p:notesMasterIdLst>
    <p:notesMasterId r:id="rId15"/>
  </p:notesMasterIdLst>
  <p:handoutMasterIdLst>
    <p:handoutMasterId r:id="rId16"/>
  </p:handoutMasterIdLst>
  <p:sldIdLst>
    <p:sldId id="257" r:id="rId7"/>
    <p:sldId id="300" r:id="rId8"/>
    <p:sldId id="333" r:id="rId9"/>
    <p:sldId id="334" r:id="rId10"/>
    <p:sldId id="321" r:id="rId11"/>
    <p:sldId id="331" r:id="rId12"/>
    <p:sldId id="332" r:id="rId13"/>
    <p:sldId id="318" r:id="rId14"/>
  </p:sldIdLst>
  <p:sldSz cx="12192000" cy="6858000"/>
  <p:notesSz cx="6662738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CC"/>
    <a:srgbClr val="A50021"/>
    <a:srgbClr val="003399"/>
    <a:srgbClr val="FF9900"/>
    <a:srgbClr val="339966"/>
    <a:srgbClr val="0033CC"/>
    <a:srgbClr val="C5C5C5"/>
    <a:srgbClr val="FFCC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8" d="100"/>
          <a:sy n="88" d="100"/>
        </p:scale>
        <p:origin x="72" y="168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-269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microsoft.com/office/2015/10/relationships/revisionInfo" Target="revisionInfo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1.xml"/><Relationship Id="rId11" Type="http://schemas.openxmlformats.org/officeDocument/2006/relationships/slide" Target="slides/slide5.xml"/><Relationship Id="rId5" Type="http://schemas.openxmlformats.org/officeDocument/2006/relationships/customXml" Target="../customXml/item5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4.xml"/><Relationship Id="rId19" Type="http://schemas.openxmlformats.org/officeDocument/2006/relationships/theme" Target="theme/theme1.xml"/><Relationship Id="rId4" Type="http://schemas.openxmlformats.org/officeDocument/2006/relationships/customXml" Target="../customXml/item4.xml"/><Relationship Id="rId9" Type="http://schemas.openxmlformats.org/officeDocument/2006/relationships/slide" Target="slides/slide3.xml"/><Relationship Id="rId14" Type="http://schemas.openxmlformats.org/officeDocument/2006/relationships/slide" Target="slides/slide8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C15E9CA-AC6A-47EC-B10A-14BD6C266483}" type="doc">
      <dgm:prSet loTypeId="urn:microsoft.com/office/officeart/2005/8/layout/hProcess6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7FC4CD9-A978-4D5F-81F9-F8EA9B864F34}">
      <dgm:prSet phldrT="[Text]"/>
      <dgm:spPr/>
      <dgm:t>
        <a:bodyPr/>
        <a:lstStyle/>
        <a:p>
          <a:r>
            <a:rPr lang="en-US" dirty="0"/>
            <a:t>Service</a:t>
          </a:r>
        </a:p>
      </dgm:t>
    </dgm:pt>
    <dgm:pt modelId="{8D76BBE1-F3F4-44B3-902B-AB2F9CA76B85}" type="parTrans" cxnId="{2169CEAE-5F96-4C64-AB22-6CA74723D973}">
      <dgm:prSet/>
      <dgm:spPr/>
      <dgm:t>
        <a:bodyPr/>
        <a:lstStyle/>
        <a:p>
          <a:endParaRPr lang="en-US"/>
        </a:p>
      </dgm:t>
    </dgm:pt>
    <dgm:pt modelId="{4E650A1A-6508-485D-B128-8A4CDD535875}" type="sibTrans" cxnId="{2169CEAE-5F96-4C64-AB22-6CA74723D973}">
      <dgm:prSet/>
      <dgm:spPr/>
      <dgm:t>
        <a:bodyPr/>
        <a:lstStyle/>
        <a:p>
          <a:endParaRPr lang="en-US"/>
        </a:p>
      </dgm:t>
    </dgm:pt>
    <dgm:pt modelId="{C3317666-F789-420E-ABD5-2492B9A7A91E}">
      <dgm:prSet phldrT="[Text]" custT="1"/>
      <dgm:spPr/>
      <dgm:t>
        <a:bodyPr/>
        <a:lstStyle/>
        <a:p>
          <a:r>
            <a:rPr lang="en-US" sz="900" dirty="0"/>
            <a:t>Alignment</a:t>
          </a:r>
        </a:p>
      </dgm:t>
    </dgm:pt>
    <dgm:pt modelId="{0163A8FD-D046-4F5F-8C01-E1DEFDC35EFC}" type="parTrans" cxnId="{58AA87B9-582C-4291-96E3-7AA010FA7DDA}">
      <dgm:prSet/>
      <dgm:spPr/>
      <dgm:t>
        <a:bodyPr/>
        <a:lstStyle/>
        <a:p>
          <a:endParaRPr lang="en-US"/>
        </a:p>
      </dgm:t>
    </dgm:pt>
    <dgm:pt modelId="{24FAF807-33ED-430D-B7AD-0FBEF9C8375E}" type="sibTrans" cxnId="{58AA87B9-582C-4291-96E3-7AA010FA7DDA}">
      <dgm:prSet/>
      <dgm:spPr/>
      <dgm:t>
        <a:bodyPr/>
        <a:lstStyle/>
        <a:p>
          <a:endParaRPr lang="en-US"/>
        </a:p>
      </dgm:t>
    </dgm:pt>
    <dgm:pt modelId="{C757CE39-5353-4AC9-99CC-22D71E0690E6}">
      <dgm:prSet phldrT="[Text]" custT="1"/>
      <dgm:spPr/>
      <dgm:t>
        <a:bodyPr/>
        <a:lstStyle/>
        <a:p>
          <a:r>
            <a:rPr lang="en-US" sz="900" dirty="0"/>
            <a:t>Co-location</a:t>
          </a:r>
        </a:p>
      </dgm:t>
    </dgm:pt>
    <dgm:pt modelId="{B0CB24CD-1C5C-4A69-B8FC-124240C468B2}" type="parTrans" cxnId="{68256F43-61DF-4728-991F-DC4BAA7A630A}">
      <dgm:prSet/>
      <dgm:spPr/>
      <dgm:t>
        <a:bodyPr/>
        <a:lstStyle/>
        <a:p>
          <a:endParaRPr lang="en-US"/>
        </a:p>
      </dgm:t>
    </dgm:pt>
    <dgm:pt modelId="{D3D6A91F-A54E-4922-8A27-221B355E1B81}" type="sibTrans" cxnId="{68256F43-61DF-4728-991F-DC4BAA7A630A}">
      <dgm:prSet/>
      <dgm:spPr/>
      <dgm:t>
        <a:bodyPr/>
        <a:lstStyle/>
        <a:p>
          <a:endParaRPr lang="en-US"/>
        </a:p>
      </dgm:t>
    </dgm:pt>
    <dgm:pt modelId="{BDD076A2-9ACA-47C7-B4A6-ABBFC0417DB9}">
      <dgm:prSet phldrT="[Text]"/>
      <dgm:spPr/>
      <dgm:t>
        <a:bodyPr/>
        <a:lstStyle/>
        <a:p>
          <a:r>
            <a:rPr lang="en-US" dirty="0"/>
            <a:t>Solution</a:t>
          </a:r>
        </a:p>
      </dgm:t>
    </dgm:pt>
    <dgm:pt modelId="{6B8DA7FA-5F31-4889-AD34-2EA1AE0B4A6E}" type="parTrans" cxnId="{09DBFE7F-818A-418D-8464-CE946C09CBA8}">
      <dgm:prSet/>
      <dgm:spPr/>
      <dgm:t>
        <a:bodyPr/>
        <a:lstStyle/>
        <a:p>
          <a:endParaRPr lang="en-US"/>
        </a:p>
      </dgm:t>
    </dgm:pt>
    <dgm:pt modelId="{E5898063-0897-43A8-B3CB-94095E088778}" type="sibTrans" cxnId="{09DBFE7F-818A-418D-8464-CE946C09CBA8}">
      <dgm:prSet/>
      <dgm:spPr/>
      <dgm:t>
        <a:bodyPr/>
        <a:lstStyle/>
        <a:p>
          <a:endParaRPr lang="en-US"/>
        </a:p>
      </dgm:t>
    </dgm:pt>
    <dgm:pt modelId="{DBA69D0B-3B48-4D44-939B-1831DA06BC24}">
      <dgm:prSet phldrT="[Text]" custT="1"/>
      <dgm:spPr/>
      <dgm:t>
        <a:bodyPr/>
        <a:lstStyle/>
        <a:p>
          <a:r>
            <a:rPr lang="en-US" sz="900" dirty="0"/>
            <a:t>Strategic</a:t>
          </a:r>
        </a:p>
      </dgm:t>
    </dgm:pt>
    <dgm:pt modelId="{67EE2079-E4D0-45CB-94C5-E1EAE9CF1B3A}" type="parTrans" cxnId="{971DDF0A-D7E4-4140-94B5-639A8A745596}">
      <dgm:prSet/>
      <dgm:spPr/>
      <dgm:t>
        <a:bodyPr/>
        <a:lstStyle/>
        <a:p>
          <a:endParaRPr lang="en-US"/>
        </a:p>
      </dgm:t>
    </dgm:pt>
    <dgm:pt modelId="{19C97EDE-6842-456B-B551-8D5220F5869D}" type="sibTrans" cxnId="{971DDF0A-D7E4-4140-94B5-639A8A745596}">
      <dgm:prSet/>
      <dgm:spPr/>
      <dgm:t>
        <a:bodyPr/>
        <a:lstStyle/>
        <a:p>
          <a:endParaRPr lang="en-US"/>
        </a:p>
      </dgm:t>
    </dgm:pt>
    <dgm:pt modelId="{FECBD04C-80FB-49E3-8F78-F3E2841E4B91}">
      <dgm:prSet phldrT="[Text]" custT="1"/>
      <dgm:spPr/>
      <dgm:t>
        <a:bodyPr/>
        <a:lstStyle/>
        <a:p>
          <a:r>
            <a:rPr lang="en-US" sz="900" dirty="0"/>
            <a:t>Objective-led</a:t>
          </a:r>
        </a:p>
      </dgm:t>
    </dgm:pt>
    <dgm:pt modelId="{17DB10D0-7534-4EAE-945C-283C8C7E07AF}" type="parTrans" cxnId="{F956B948-EFBD-41B5-A768-EEC9BA4FE8A2}">
      <dgm:prSet/>
      <dgm:spPr/>
      <dgm:t>
        <a:bodyPr/>
        <a:lstStyle/>
        <a:p>
          <a:endParaRPr lang="en-US"/>
        </a:p>
      </dgm:t>
    </dgm:pt>
    <dgm:pt modelId="{573C975F-BC75-4DD3-9EE6-586BA946A38B}" type="sibTrans" cxnId="{F956B948-EFBD-41B5-A768-EEC9BA4FE8A2}">
      <dgm:prSet/>
      <dgm:spPr/>
      <dgm:t>
        <a:bodyPr/>
        <a:lstStyle/>
        <a:p>
          <a:endParaRPr lang="en-US"/>
        </a:p>
      </dgm:t>
    </dgm:pt>
    <dgm:pt modelId="{8362B8E6-C894-4D8D-99CA-563077B648EA}">
      <dgm:prSet phldrT="[Text]"/>
      <dgm:spPr/>
      <dgm:t>
        <a:bodyPr/>
        <a:lstStyle/>
        <a:p>
          <a:r>
            <a:rPr lang="en-US" dirty="0"/>
            <a:t>Outcome</a:t>
          </a:r>
        </a:p>
      </dgm:t>
    </dgm:pt>
    <dgm:pt modelId="{CDA04A8E-731F-4912-9074-19CD3A3D6D8D}" type="parTrans" cxnId="{F8DB1ADA-18D1-4F91-834E-2D12011E0134}">
      <dgm:prSet/>
      <dgm:spPr/>
      <dgm:t>
        <a:bodyPr/>
        <a:lstStyle/>
        <a:p>
          <a:endParaRPr lang="en-US"/>
        </a:p>
      </dgm:t>
    </dgm:pt>
    <dgm:pt modelId="{F8A9760B-84D7-49A2-AFF9-BA317979CD93}" type="sibTrans" cxnId="{F8DB1ADA-18D1-4F91-834E-2D12011E0134}">
      <dgm:prSet/>
      <dgm:spPr/>
      <dgm:t>
        <a:bodyPr/>
        <a:lstStyle/>
        <a:p>
          <a:endParaRPr lang="en-US"/>
        </a:p>
      </dgm:t>
    </dgm:pt>
    <dgm:pt modelId="{B8E6DDB3-0B2D-4A88-92F5-712DC6805F9C}">
      <dgm:prSet phldrT="[Text]" custT="1"/>
      <dgm:spPr/>
      <dgm:t>
        <a:bodyPr/>
        <a:lstStyle/>
        <a:p>
          <a:r>
            <a:rPr lang="en-US" sz="900" dirty="0"/>
            <a:t>Effective</a:t>
          </a:r>
        </a:p>
      </dgm:t>
    </dgm:pt>
    <dgm:pt modelId="{B56B7AAF-F91F-4C2B-BB14-16E824DC429B}" type="parTrans" cxnId="{7D93CE7C-C1D1-4383-84BB-50333E4CA41A}">
      <dgm:prSet/>
      <dgm:spPr/>
      <dgm:t>
        <a:bodyPr/>
        <a:lstStyle/>
        <a:p>
          <a:endParaRPr lang="en-US"/>
        </a:p>
      </dgm:t>
    </dgm:pt>
    <dgm:pt modelId="{E19EFE58-50C6-42A0-B0B0-A5259182D060}" type="sibTrans" cxnId="{7D93CE7C-C1D1-4383-84BB-50333E4CA41A}">
      <dgm:prSet/>
      <dgm:spPr/>
      <dgm:t>
        <a:bodyPr/>
        <a:lstStyle/>
        <a:p>
          <a:endParaRPr lang="en-US"/>
        </a:p>
      </dgm:t>
    </dgm:pt>
    <dgm:pt modelId="{0669B071-2BE2-4827-9289-C17D610356B1}">
      <dgm:prSet phldrT="[Text]" custT="1"/>
      <dgm:spPr/>
      <dgm:t>
        <a:bodyPr/>
        <a:lstStyle/>
        <a:p>
          <a:r>
            <a:rPr lang="en-US" sz="900" dirty="0"/>
            <a:t>Efficient</a:t>
          </a:r>
        </a:p>
      </dgm:t>
    </dgm:pt>
    <dgm:pt modelId="{42F5A798-7A96-4867-9C8D-D0A2310D426E}" type="parTrans" cxnId="{CA5B46BE-AFE1-4C81-8C57-55946CB2BD62}">
      <dgm:prSet/>
      <dgm:spPr/>
      <dgm:t>
        <a:bodyPr/>
        <a:lstStyle/>
        <a:p>
          <a:endParaRPr lang="en-US"/>
        </a:p>
      </dgm:t>
    </dgm:pt>
    <dgm:pt modelId="{2E70993A-2376-40E6-AE24-229DF515047C}" type="sibTrans" cxnId="{CA5B46BE-AFE1-4C81-8C57-55946CB2BD62}">
      <dgm:prSet/>
      <dgm:spPr/>
      <dgm:t>
        <a:bodyPr/>
        <a:lstStyle/>
        <a:p>
          <a:endParaRPr lang="en-US"/>
        </a:p>
      </dgm:t>
    </dgm:pt>
    <dgm:pt modelId="{6C8617EF-7494-4081-A329-1B399AD0C752}" type="pres">
      <dgm:prSet presAssocID="{3C15E9CA-AC6A-47EC-B10A-14BD6C266483}" presName="theList" presStyleCnt="0">
        <dgm:presLayoutVars>
          <dgm:dir/>
          <dgm:animLvl val="lvl"/>
          <dgm:resizeHandles val="exact"/>
        </dgm:presLayoutVars>
      </dgm:prSet>
      <dgm:spPr/>
    </dgm:pt>
    <dgm:pt modelId="{F97A17B1-2CD3-40D7-9AE4-FAF3E3FF3BC2}" type="pres">
      <dgm:prSet presAssocID="{B7FC4CD9-A978-4D5F-81F9-F8EA9B864F34}" presName="compNode" presStyleCnt="0"/>
      <dgm:spPr/>
    </dgm:pt>
    <dgm:pt modelId="{C106388A-6DCD-4055-BE9A-A0195C9CE973}" type="pres">
      <dgm:prSet presAssocID="{B7FC4CD9-A978-4D5F-81F9-F8EA9B864F34}" presName="noGeometry" presStyleCnt="0"/>
      <dgm:spPr/>
    </dgm:pt>
    <dgm:pt modelId="{69E29974-A3F3-4856-9CC6-EFE6D75B81DC}" type="pres">
      <dgm:prSet presAssocID="{B7FC4CD9-A978-4D5F-81F9-F8EA9B864F34}" presName="childTextVisible" presStyleLbl="bgAccFollowNode1" presStyleIdx="0" presStyleCnt="3">
        <dgm:presLayoutVars>
          <dgm:bulletEnabled val="1"/>
        </dgm:presLayoutVars>
      </dgm:prSet>
      <dgm:spPr/>
    </dgm:pt>
    <dgm:pt modelId="{688E590F-8FFD-4ECC-B44E-6904620D9CCA}" type="pres">
      <dgm:prSet presAssocID="{B7FC4CD9-A978-4D5F-81F9-F8EA9B864F34}" presName="childTextHidden" presStyleLbl="bgAccFollowNode1" presStyleIdx="0" presStyleCnt="3"/>
      <dgm:spPr/>
    </dgm:pt>
    <dgm:pt modelId="{E09729E6-BB0B-4601-A487-F77FF5A350A1}" type="pres">
      <dgm:prSet presAssocID="{B7FC4CD9-A978-4D5F-81F9-F8EA9B864F34}" presName="parentText" presStyleLbl="node1" presStyleIdx="0" presStyleCnt="3">
        <dgm:presLayoutVars>
          <dgm:chMax val="1"/>
          <dgm:bulletEnabled val="1"/>
        </dgm:presLayoutVars>
      </dgm:prSet>
      <dgm:spPr/>
    </dgm:pt>
    <dgm:pt modelId="{F9C0BDFF-4EC7-4DB4-A9F6-1BC80F6C92DB}" type="pres">
      <dgm:prSet presAssocID="{B7FC4CD9-A978-4D5F-81F9-F8EA9B864F34}" presName="aSpace" presStyleCnt="0"/>
      <dgm:spPr/>
    </dgm:pt>
    <dgm:pt modelId="{8D82EEAC-AFE4-4BCC-A7E5-3D3AECFEB0F3}" type="pres">
      <dgm:prSet presAssocID="{BDD076A2-9ACA-47C7-B4A6-ABBFC0417DB9}" presName="compNode" presStyleCnt="0"/>
      <dgm:spPr/>
    </dgm:pt>
    <dgm:pt modelId="{BCC52DEF-795D-443C-AA6E-782EE3453DB2}" type="pres">
      <dgm:prSet presAssocID="{BDD076A2-9ACA-47C7-B4A6-ABBFC0417DB9}" presName="noGeometry" presStyleCnt="0"/>
      <dgm:spPr/>
    </dgm:pt>
    <dgm:pt modelId="{181B01B2-6C3C-4746-BB0A-4C1B56E83C28}" type="pres">
      <dgm:prSet presAssocID="{BDD076A2-9ACA-47C7-B4A6-ABBFC0417DB9}" presName="childTextVisible" presStyleLbl="bgAccFollowNode1" presStyleIdx="1" presStyleCnt="3">
        <dgm:presLayoutVars>
          <dgm:bulletEnabled val="1"/>
        </dgm:presLayoutVars>
      </dgm:prSet>
      <dgm:spPr/>
    </dgm:pt>
    <dgm:pt modelId="{AC8109C3-555B-4FBB-B5BE-8D9C9E4EE4B0}" type="pres">
      <dgm:prSet presAssocID="{BDD076A2-9ACA-47C7-B4A6-ABBFC0417DB9}" presName="childTextHidden" presStyleLbl="bgAccFollowNode1" presStyleIdx="1" presStyleCnt="3"/>
      <dgm:spPr/>
    </dgm:pt>
    <dgm:pt modelId="{7343B6FA-8781-45AB-8AAC-4C1E5DEEAB05}" type="pres">
      <dgm:prSet presAssocID="{BDD076A2-9ACA-47C7-B4A6-ABBFC0417DB9}" presName="parentText" presStyleLbl="node1" presStyleIdx="1" presStyleCnt="3">
        <dgm:presLayoutVars>
          <dgm:chMax val="1"/>
          <dgm:bulletEnabled val="1"/>
        </dgm:presLayoutVars>
      </dgm:prSet>
      <dgm:spPr/>
    </dgm:pt>
    <dgm:pt modelId="{DD9B3E54-4EC8-4522-9A6B-59D4239E9947}" type="pres">
      <dgm:prSet presAssocID="{BDD076A2-9ACA-47C7-B4A6-ABBFC0417DB9}" presName="aSpace" presStyleCnt="0"/>
      <dgm:spPr/>
    </dgm:pt>
    <dgm:pt modelId="{1C6CB206-340F-496C-A885-24F59F3025C5}" type="pres">
      <dgm:prSet presAssocID="{8362B8E6-C894-4D8D-99CA-563077B648EA}" presName="compNode" presStyleCnt="0"/>
      <dgm:spPr/>
    </dgm:pt>
    <dgm:pt modelId="{93B1FC11-9E5F-4988-962B-CA9141202050}" type="pres">
      <dgm:prSet presAssocID="{8362B8E6-C894-4D8D-99CA-563077B648EA}" presName="noGeometry" presStyleCnt="0"/>
      <dgm:spPr/>
    </dgm:pt>
    <dgm:pt modelId="{58DABB6C-41EF-4DEC-B265-8CC4A1C70188}" type="pres">
      <dgm:prSet presAssocID="{8362B8E6-C894-4D8D-99CA-563077B648EA}" presName="childTextVisible" presStyleLbl="bgAccFollowNode1" presStyleIdx="2" presStyleCnt="3">
        <dgm:presLayoutVars>
          <dgm:bulletEnabled val="1"/>
        </dgm:presLayoutVars>
      </dgm:prSet>
      <dgm:spPr/>
    </dgm:pt>
    <dgm:pt modelId="{9301D46E-6252-4A75-ADBB-C24502C4BDC3}" type="pres">
      <dgm:prSet presAssocID="{8362B8E6-C894-4D8D-99CA-563077B648EA}" presName="childTextHidden" presStyleLbl="bgAccFollowNode1" presStyleIdx="2" presStyleCnt="3"/>
      <dgm:spPr/>
    </dgm:pt>
    <dgm:pt modelId="{41063EDB-0160-456E-B431-5D4354ACE013}" type="pres">
      <dgm:prSet presAssocID="{8362B8E6-C894-4D8D-99CA-563077B648EA}" presName="parentText" presStyleLbl="node1" presStyleIdx="2" presStyleCnt="3">
        <dgm:presLayoutVars>
          <dgm:chMax val="1"/>
          <dgm:bulletEnabled val="1"/>
        </dgm:presLayoutVars>
      </dgm:prSet>
      <dgm:spPr/>
    </dgm:pt>
  </dgm:ptLst>
  <dgm:cxnLst>
    <dgm:cxn modelId="{354CEC09-32C0-4538-8288-857FD87F0E88}" type="presOf" srcId="{0669B071-2BE2-4827-9289-C17D610356B1}" destId="{9301D46E-6252-4A75-ADBB-C24502C4BDC3}" srcOrd="1" destOrd="1" presId="urn:microsoft.com/office/officeart/2005/8/layout/hProcess6"/>
    <dgm:cxn modelId="{971DDF0A-D7E4-4140-94B5-639A8A745596}" srcId="{BDD076A2-9ACA-47C7-B4A6-ABBFC0417DB9}" destId="{DBA69D0B-3B48-4D44-939B-1831DA06BC24}" srcOrd="0" destOrd="0" parTransId="{67EE2079-E4D0-45CB-94C5-E1EAE9CF1B3A}" sibTransId="{19C97EDE-6842-456B-B551-8D5220F5869D}"/>
    <dgm:cxn modelId="{33742218-8E29-4938-97ED-C68ADFE031F3}" type="presOf" srcId="{B8E6DDB3-0B2D-4A88-92F5-712DC6805F9C}" destId="{9301D46E-6252-4A75-ADBB-C24502C4BDC3}" srcOrd="1" destOrd="0" presId="urn:microsoft.com/office/officeart/2005/8/layout/hProcess6"/>
    <dgm:cxn modelId="{5775CB1B-E85D-4D33-9279-564596AC71BE}" type="presOf" srcId="{B7FC4CD9-A978-4D5F-81F9-F8EA9B864F34}" destId="{E09729E6-BB0B-4601-A487-F77FF5A350A1}" srcOrd="0" destOrd="0" presId="urn:microsoft.com/office/officeart/2005/8/layout/hProcess6"/>
    <dgm:cxn modelId="{3D80A43A-B186-4AEB-B0D2-BA132304CC37}" type="presOf" srcId="{DBA69D0B-3B48-4D44-939B-1831DA06BC24}" destId="{181B01B2-6C3C-4746-BB0A-4C1B56E83C28}" srcOrd="0" destOrd="0" presId="urn:microsoft.com/office/officeart/2005/8/layout/hProcess6"/>
    <dgm:cxn modelId="{68256F43-61DF-4728-991F-DC4BAA7A630A}" srcId="{B7FC4CD9-A978-4D5F-81F9-F8EA9B864F34}" destId="{C757CE39-5353-4AC9-99CC-22D71E0690E6}" srcOrd="1" destOrd="0" parTransId="{B0CB24CD-1C5C-4A69-B8FC-124240C468B2}" sibTransId="{D3D6A91F-A54E-4922-8A27-221B355E1B81}"/>
    <dgm:cxn modelId="{F956B948-EFBD-41B5-A768-EEC9BA4FE8A2}" srcId="{BDD076A2-9ACA-47C7-B4A6-ABBFC0417DB9}" destId="{FECBD04C-80FB-49E3-8F78-F3E2841E4B91}" srcOrd="1" destOrd="0" parTransId="{17DB10D0-7534-4EAE-945C-283C8C7E07AF}" sibTransId="{573C975F-BC75-4DD3-9EE6-586BA946A38B}"/>
    <dgm:cxn modelId="{20FCA86A-BD13-4B1D-96F2-AD4EA9F04610}" type="presOf" srcId="{FECBD04C-80FB-49E3-8F78-F3E2841E4B91}" destId="{AC8109C3-555B-4FBB-B5BE-8D9C9E4EE4B0}" srcOrd="1" destOrd="1" presId="urn:microsoft.com/office/officeart/2005/8/layout/hProcess6"/>
    <dgm:cxn modelId="{FECAF94F-4B61-4627-A264-98A8A4F92A38}" type="presOf" srcId="{BDD076A2-9ACA-47C7-B4A6-ABBFC0417DB9}" destId="{7343B6FA-8781-45AB-8AAC-4C1E5DEEAB05}" srcOrd="0" destOrd="0" presId="urn:microsoft.com/office/officeart/2005/8/layout/hProcess6"/>
    <dgm:cxn modelId="{87016759-6778-485A-ADA0-093F5BA218DC}" type="presOf" srcId="{C3317666-F789-420E-ABD5-2492B9A7A91E}" destId="{688E590F-8FFD-4ECC-B44E-6904620D9CCA}" srcOrd="1" destOrd="0" presId="urn:microsoft.com/office/officeart/2005/8/layout/hProcess6"/>
    <dgm:cxn modelId="{7D93CE7C-C1D1-4383-84BB-50333E4CA41A}" srcId="{8362B8E6-C894-4D8D-99CA-563077B648EA}" destId="{B8E6DDB3-0B2D-4A88-92F5-712DC6805F9C}" srcOrd="0" destOrd="0" parTransId="{B56B7AAF-F91F-4C2B-BB14-16E824DC429B}" sibTransId="{E19EFE58-50C6-42A0-B0B0-A5259182D060}"/>
    <dgm:cxn modelId="{09DBFE7F-818A-418D-8464-CE946C09CBA8}" srcId="{3C15E9CA-AC6A-47EC-B10A-14BD6C266483}" destId="{BDD076A2-9ACA-47C7-B4A6-ABBFC0417DB9}" srcOrd="1" destOrd="0" parTransId="{6B8DA7FA-5F31-4889-AD34-2EA1AE0B4A6E}" sibTransId="{E5898063-0897-43A8-B3CB-94095E088778}"/>
    <dgm:cxn modelId="{A65EEAA0-FDDB-46F1-8EFB-A6FBF31A86C3}" type="presOf" srcId="{8362B8E6-C894-4D8D-99CA-563077B648EA}" destId="{41063EDB-0160-456E-B431-5D4354ACE013}" srcOrd="0" destOrd="0" presId="urn:microsoft.com/office/officeart/2005/8/layout/hProcess6"/>
    <dgm:cxn modelId="{290DD1A5-AFC7-47DE-9421-6D12F8F76D28}" type="presOf" srcId="{0669B071-2BE2-4827-9289-C17D610356B1}" destId="{58DABB6C-41EF-4DEC-B265-8CC4A1C70188}" srcOrd="0" destOrd="1" presId="urn:microsoft.com/office/officeart/2005/8/layout/hProcess6"/>
    <dgm:cxn modelId="{2169CEAE-5F96-4C64-AB22-6CA74723D973}" srcId="{3C15E9CA-AC6A-47EC-B10A-14BD6C266483}" destId="{B7FC4CD9-A978-4D5F-81F9-F8EA9B864F34}" srcOrd="0" destOrd="0" parTransId="{8D76BBE1-F3F4-44B3-902B-AB2F9CA76B85}" sibTransId="{4E650A1A-6508-485D-B128-8A4CDD535875}"/>
    <dgm:cxn modelId="{58AA87B9-582C-4291-96E3-7AA010FA7DDA}" srcId="{B7FC4CD9-A978-4D5F-81F9-F8EA9B864F34}" destId="{C3317666-F789-420E-ABD5-2492B9A7A91E}" srcOrd="0" destOrd="0" parTransId="{0163A8FD-D046-4F5F-8C01-E1DEFDC35EFC}" sibTransId="{24FAF807-33ED-430D-B7AD-0FBEF9C8375E}"/>
    <dgm:cxn modelId="{CA5B46BE-AFE1-4C81-8C57-55946CB2BD62}" srcId="{8362B8E6-C894-4D8D-99CA-563077B648EA}" destId="{0669B071-2BE2-4827-9289-C17D610356B1}" srcOrd="1" destOrd="0" parTransId="{42F5A798-7A96-4867-9C8D-D0A2310D426E}" sibTransId="{2E70993A-2376-40E6-AE24-229DF515047C}"/>
    <dgm:cxn modelId="{3A1D5BCE-D7D8-4D93-BCA6-4FF21095A75B}" type="presOf" srcId="{C757CE39-5353-4AC9-99CC-22D71E0690E6}" destId="{69E29974-A3F3-4856-9CC6-EFE6D75B81DC}" srcOrd="0" destOrd="1" presId="urn:microsoft.com/office/officeart/2005/8/layout/hProcess6"/>
    <dgm:cxn modelId="{A9C8BCD1-F160-4FF3-A8D4-D0853DC78211}" type="presOf" srcId="{C757CE39-5353-4AC9-99CC-22D71E0690E6}" destId="{688E590F-8FFD-4ECC-B44E-6904620D9CCA}" srcOrd="1" destOrd="1" presId="urn:microsoft.com/office/officeart/2005/8/layout/hProcess6"/>
    <dgm:cxn modelId="{F8DB1ADA-18D1-4F91-834E-2D12011E0134}" srcId="{3C15E9CA-AC6A-47EC-B10A-14BD6C266483}" destId="{8362B8E6-C894-4D8D-99CA-563077B648EA}" srcOrd="2" destOrd="0" parTransId="{CDA04A8E-731F-4912-9074-19CD3A3D6D8D}" sibTransId="{F8A9760B-84D7-49A2-AFF9-BA317979CD93}"/>
    <dgm:cxn modelId="{7BEFF4E0-834B-4115-A503-BB7385CB5E68}" type="presOf" srcId="{DBA69D0B-3B48-4D44-939B-1831DA06BC24}" destId="{AC8109C3-555B-4FBB-B5BE-8D9C9E4EE4B0}" srcOrd="1" destOrd="0" presId="urn:microsoft.com/office/officeart/2005/8/layout/hProcess6"/>
    <dgm:cxn modelId="{219BC1EE-E4C2-4A36-B06A-15D908C08414}" type="presOf" srcId="{3C15E9CA-AC6A-47EC-B10A-14BD6C266483}" destId="{6C8617EF-7494-4081-A329-1B399AD0C752}" srcOrd="0" destOrd="0" presId="urn:microsoft.com/office/officeart/2005/8/layout/hProcess6"/>
    <dgm:cxn modelId="{890D0AF1-4A9A-4BA1-BEE3-6E970697C50A}" type="presOf" srcId="{C3317666-F789-420E-ABD5-2492B9A7A91E}" destId="{69E29974-A3F3-4856-9CC6-EFE6D75B81DC}" srcOrd="0" destOrd="0" presId="urn:microsoft.com/office/officeart/2005/8/layout/hProcess6"/>
    <dgm:cxn modelId="{D93C9FF4-301E-43D9-856C-D91B3519C4AF}" type="presOf" srcId="{FECBD04C-80FB-49E3-8F78-F3E2841E4B91}" destId="{181B01B2-6C3C-4746-BB0A-4C1B56E83C28}" srcOrd="0" destOrd="1" presId="urn:microsoft.com/office/officeart/2005/8/layout/hProcess6"/>
    <dgm:cxn modelId="{2855EFF7-5122-4FF4-BA8B-94C2C0E2469F}" type="presOf" srcId="{B8E6DDB3-0B2D-4A88-92F5-712DC6805F9C}" destId="{58DABB6C-41EF-4DEC-B265-8CC4A1C70188}" srcOrd="0" destOrd="0" presId="urn:microsoft.com/office/officeart/2005/8/layout/hProcess6"/>
    <dgm:cxn modelId="{4AF04463-1A51-407C-943A-CD2FDDB02D99}" type="presParOf" srcId="{6C8617EF-7494-4081-A329-1B399AD0C752}" destId="{F97A17B1-2CD3-40D7-9AE4-FAF3E3FF3BC2}" srcOrd="0" destOrd="0" presId="urn:microsoft.com/office/officeart/2005/8/layout/hProcess6"/>
    <dgm:cxn modelId="{14E6525D-3B3F-4D90-816F-6661A6807984}" type="presParOf" srcId="{F97A17B1-2CD3-40D7-9AE4-FAF3E3FF3BC2}" destId="{C106388A-6DCD-4055-BE9A-A0195C9CE973}" srcOrd="0" destOrd="0" presId="urn:microsoft.com/office/officeart/2005/8/layout/hProcess6"/>
    <dgm:cxn modelId="{DB2144C7-265B-4C50-8156-71FEE2792E99}" type="presParOf" srcId="{F97A17B1-2CD3-40D7-9AE4-FAF3E3FF3BC2}" destId="{69E29974-A3F3-4856-9CC6-EFE6D75B81DC}" srcOrd="1" destOrd="0" presId="urn:microsoft.com/office/officeart/2005/8/layout/hProcess6"/>
    <dgm:cxn modelId="{E4554A9A-0204-4781-9891-24A8980DF9CD}" type="presParOf" srcId="{F97A17B1-2CD3-40D7-9AE4-FAF3E3FF3BC2}" destId="{688E590F-8FFD-4ECC-B44E-6904620D9CCA}" srcOrd="2" destOrd="0" presId="urn:microsoft.com/office/officeart/2005/8/layout/hProcess6"/>
    <dgm:cxn modelId="{0D369585-8254-43CD-A08B-38368E75476F}" type="presParOf" srcId="{F97A17B1-2CD3-40D7-9AE4-FAF3E3FF3BC2}" destId="{E09729E6-BB0B-4601-A487-F77FF5A350A1}" srcOrd="3" destOrd="0" presId="urn:microsoft.com/office/officeart/2005/8/layout/hProcess6"/>
    <dgm:cxn modelId="{57562B67-D181-461E-94FE-A69316FFD066}" type="presParOf" srcId="{6C8617EF-7494-4081-A329-1B399AD0C752}" destId="{F9C0BDFF-4EC7-4DB4-A9F6-1BC80F6C92DB}" srcOrd="1" destOrd="0" presId="urn:microsoft.com/office/officeart/2005/8/layout/hProcess6"/>
    <dgm:cxn modelId="{4A2EC962-C04B-4D4B-B7CB-39FA8B291383}" type="presParOf" srcId="{6C8617EF-7494-4081-A329-1B399AD0C752}" destId="{8D82EEAC-AFE4-4BCC-A7E5-3D3AECFEB0F3}" srcOrd="2" destOrd="0" presId="urn:microsoft.com/office/officeart/2005/8/layout/hProcess6"/>
    <dgm:cxn modelId="{5168D814-668F-464D-BF9C-62191AB66263}" type="presParOf" srcId="{8D82EEAC-AFE4-4BCC-A7E5-3D3AECFEB0F3}" destId="{BCC52DEF-795D-443C-AA6E-782EE3453DB2}" srcOrd="0" destOrd="0" presId="urn:microsoft.com/office/officeart/2005/8/layout/hProcess6"/>
    <dgm:cxn modelId="{BE964C2E-10BC-47C6-9BAD-92270CDDEBEF}" type="presParOf" srcId="{8D82EEAC-AFE4-4BCC-A7E5-3D3AECFEB0F3}" destId="{181B01B2-6C3C-4746-BB0A-4C1B56E83C28}" srcOrd="1" destOrd="0" presId="urn:microsoft.com/office/officeart/2005/8/layout/hProcess6"/>
    <dgm:cxn modelId="{63BF5CA8-ABCA-42E1-80C1-1E2CB45572D4}" type="presParOf" srcId="{8D82EEAC-AFE4-4BCC-A7E5-3D3AECFEB0F3}" destId="{AC8109C3-555B-4FBB-B5BE-8D9C9E4EE4B0}" srcOrd="2" destOrd="0" presId="urn:microsoft.com/office/officeart/2005/8/layout/hProcess6"/>
    <dgm:cxn modelId="{B8A652ED-9D06-4873-9BF3-8A6F4F6577A7}" type="presParOf" srcId="{8D82EEAC-AFE4-4BCC-A7E5-3D3AECFEB0F3}" destId="{7343B6FA-8781-45AB-8AAC-4C1E5DEEAB05}" srcOrd="3" destOrd="0" presId="urn:microsoft.com/office/officeart/2005/8/layout/hProcess6"/>
    <dgm:cxn modelId="{914BD340-24DA-4138-982C-0DD2B6B282B3}" type="presParOf" srcId="{6C8617EF-7494-4081-A329-1B399AD0C752}" destId="{DD9B3E54-4EC8-4522-9A6B-59D4239E9947}" srcOrd="3" destOrd="0" presId="urn:microsoft.com/office/officeart/2005/8/layout/hProcess6"/>
    <dgm:cxn modelId="{19A76E51-0362-445A-BB64-1A2555181E69}" type="presParOf" srcId="{6C8617EF-7494-4081-A329-1B399AD0C752}" destId="{1C6CB206-340F-496C-A885-24F59F3025C5}" srcOrd="4" destOrd="0" presId="urn:microsoft.com/office/officeart/2005/8/layout/hProcess6"/>
    <dgm:cxn modelId="{480E4180-9C4F-4488-BB5D-B8880871D8AA}" type="presParOf" srcId="{1C6CB206-340F-496C-A885-24F59F3025C5}" destId="{93B1FC11-9E5F-4988-962B-CA9141202050}" srcOrd="0" destOrd="0" presId="urn:microsoft.com/office/officeart/2005/8/layout/hProcess6"/>
    <dgm:cxn modelId="{2E364BA6-2A4C-40EE-BB79-597DAE64CF1D}" type="presParOf" srcId="{1C6CB206-340F-496C-A885-24F59F3025C5}" destId="{58DABB6C-41EF-4DEC-B265-8CC4A1C70188}" srcOrd="1" destOrd="0" presId="urn:microsoft.com/office/officeart/2005/8/layout/hProcess6"/>
    <dgm:cxn modelId="{B86F634C-2401-464C-A81C-CC68117D86AE}" type="presParOf" srcId="{1C6CB206-340F-496C-A885-24F59F3025C5}" destId="{9301D46E-6252-4A75-ADBB-C24502C4BDC3}" srcOrd="2" destOrd="0" presId="urn:microsoft.com/office/officeart/2005/8/layout/hProcess6"/>
    <dgm:cxn modelId="{ECF54255-9779-44F2-8323-9F1CBFD69A91}" type="presParOf" srcId="{1C6CB206-340F-496C-A885-24F59F3025C5}" destId="{41063EDB-0160-456E-B431-5D4354ACE013}" srcOrd="3" destOrd="0" presId="urn:microsoft.com/office/officeart/2005/8/layout/hProcess6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9E29974-A3F3-4856-9CC6-EFE6D75B81DC}">
      <dsp:nvSpPr>
        <dsp:cNvPr id="0" name=""/>
        <dsp:cNvSpPr/>
      </dsp:nvSpPr>
      <dsp:spPr>
        <a:xfrm>
          <a:off x="444480" y="1464226"/>
          <a:ext cx="1764556" cy="1542444"/>
        </a:xfrm>
        <a:prstGeom prst="rightArrow">
          <a:avLst>
            <a:gd name="adj1" fmla="val 70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5715" rIns="11430" bIns="5715" numCol="1" spcCol="1270" anchor="ctr" anchorCtr="0">
          <a:noAutofit/>
        </a:bodyPr>
        <a:lstStyle/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900" kern="1200" dirty="0"/>
            <a:t>Alignment</a:t>
          </a:r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900" kern="1200" dirty="0"/>
            <a:t>Co-location</a:t>
          </a:r>
        </a:p>
      </dsp:txBody>
      <dsp:txXfrm>
        <a:off x="885620" y="1695593"/>
        <a:ext cx="860221" cy="1079710"/>
      </dsp:txXfrm>
    </dsp:sp>
    <dsp:sp modelId="{E09729E6-BB0B-4601-A487-F77FF5A350A1}">
      <dsp:nvSpPr>
        <dsp:cNvPr id="0" name=""/>
        <dsp:cNvSpPr/>
      </dsp:nvSpPr>
      <dsp:spPr>
        <a:xfrm>
          <a:off x="3341" y="1794309"/>
          <a:ext cx="882278" cy="88227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Service</a:t>
          </a:r>
        </a:p>
      </dsp:txBody>
      <dsp:txXfrm>
        <a:off x="132548" y="1923516"/>
        <a:ext cx="623864" cy="623864"/>
      </dsp:txXfrm>
    </dsp:sp>
    <dsp:sp modelId="{181B01B2-6C3C-4746-BB0A-4C1B56E83C28}">
      <dsp:nvSpPr>
        <dsp:cNvPr id="0" name=""/>
        <dsp:cNvSpPr/>
      </dsp:nvSpPr>
      <dsp:spPr>
        <a:xfrm>
          <a:off x="2760460" y="1464226"/>
          <a:ext cx="1764556" cy="1542444"/>
        </a:xfrm>
        <a:prstGeom prst="rightArrow">
          <a:avLst>
            <a:gd name="adj1" fmla="val 70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5715" rIns="11430" bIns="5715" numCol="1" spcCol="1270" anchor="ctr" anchorCtr="0">
          <a:noAutofit/>
        </a:bodyPr>
        <a:lstStyle/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900" kern="1200" dirty="0"/>
            <a:t>Strategic</a:t>
          </a:r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900" kern="1200" dirty="0"/>
            <a:t>Objective-led</a:t>
          </a:r>
        </a:p>
      </dsp:txBody>
      <dsp:txXfrm>
        <a:off x="3201599" y="1695593"/>
        <a:ext cx="860221" cy="1079710"/>
      </dsp:txXfrm>
    </dsp:sp>
    <dsp:sp modelId="{7343B6FA-8781-45AB-8AAC-4C1E5DEEAB05}">
      <dsp:nvSpPr>
        <dsp:cNvPr id="0" name=""/>
        <dsp:cNvSpPr/>
      </dsp:nvSpPr>
      <dsp:spPr>
        <a:xfrm>
          <a:off x="2319321" y="1794309"/>
          <a:ext cx="882278" cy="88227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Solution</a:t>
          </a:r>
        </a:p>
      </dsp:txBody>
      <dsp:txXfrm>
        <a:off x="2448528" y="1923516"/>
        <a:ext cx="623864" cy="623864"/>
      </dsp:txXfrm>
    </dsp:sp>
    <dsp:sp modelId="{58DABB6C-41EF-4DEC-B265-8CC4A1C70188}">
      <dsp:nvSpPr>
        <dsp:cNvPr id="0" name=""/>
        <dsp:cNvSpPr/>
      </dsp:nvSpPr>
      <dsp:spPr>
        <a:xfrm>
          <a:off x="5076440" y="1464226"/>
          <a:ext cx="1764556" cy="1542444"/>
        </a:xfrm>
        <a:prstGeom prst="rightArrow">
          <a:avLst>
            <a:gd name="adj1" fmla="val 70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5715" rIns="11430" bIns="5715" numCol="1" spcCol="1270" anchor="ctr" anchorCtr="0">
          <a:noAutofit/>
        </a:bodyPr>
        <a:lstStyle/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900" kern="1200" dirty="0"/>
            <a:t>Effective</a:t>
          </a:r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900" kern="1200" dirty="0"/>
            <a:t>Efficient</a:t>
          </a:r>
        </a:p>
      </dsp:txBody>
      <dsp:txXfrm>
        <a:off x="5517579" y="1695593"/>
        <a:ext cx="860221" cy="1079710"/>
      </dsp:txXfrm>
    </dsp:sp>
    <dsp:sp modelId="{41063EDB-0160-456E-B431-5D4354ACE013}">
      <dsp:nvSpPr>
        <dsp:cNvPr id="0" name=""/>
        <dsp:cNvSpPr/>
      </dsp:nvSpPr>
      <dsp:spPr>
        <a:xfrm>
          <a:off x="4635301" y="1794309"/>
          <a:ext cx="882278" cy="88227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Outcome</a:t>
          </a:r>
        </a:p>
      </dsp:txBody>
      <dsp:txXfrm>
        <a:off x="4764508" y="1923516"/>
        <a:ext cx="623864" cy="62386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6">
  <dgm:title val=""/>
  <dgm:desc val=""/>
  <dgm:catLst>
    <dgm:cat type="process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L"/>
          <dgm:param type="nodeHorzAlign" val="l"/>
        </dgm:alg>
      </dgm:if>
      <dgm:else name="Name2">
        <dgm:alg type="lin">
          <dgm:param type="linDir" val="from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w" refFor="ch" refForName="compNode" fact="0.7"/>
      <dgm:constr type="ctrY" for="ch" forName="compNode" refType="h" fact="0.5"/>
      <dgm:constr type="w" for="ch" forName="aSpace" refType="w" fact="0.05"/>
      <dgm:constr type="primFontSz" for="des" forName="childTextHidden" op="equ" val="65"/>
      <dgm:constr type="primFontSz" for="des" forName="parentText" op="equ"/>
    </dgm:constrLst>
    <dgm:ruleLst/>
    <dgm:forEach name="aNodeForEach" axis="ch" ptType="node">
      <dgm:layoutNode name="compNode">
        <dgm:alg type="composite">
          <dgm:param type="ar" val="1.43"/>
        </dgm:alg>
        <dgm:shape xmlns:r="http://schemas.openxmlformats.org/officeDocument/2006/relationships" r:blip="">
          <dgm:adjLst/>
        </dgm:shape>
        <dgm:presOf/>
        <dgm:choose name="Name3">
          <dgm:if name="Name4" func="var" arg="dir" op="equ" val="norm">
            <dgm:constrLst>
              <dgm:constr type="w" for="ch" forName="childTextVisible" refType="w" fact="0.8"/>
              <dgm:constr type="h" for="ch" forName="childTextVisible" refType="h"/>
              <dgm:constr type="r" for="ch" forName="childTextVisible" refType="w"/>
              <dgm:constr type="w" for="ch" forName="childTextHidden" refType="w" fact="0.6"/>
              <dgm:constr type="h" for="ch" forName="childTextHidden" refType="h"/>
              <dgm:constr type="r" for="ch" forName="childTextHidden" refType="w"/>
              <dgm:constr type="l" for="ch" forName="parentText"/>
              <dgm:constr type="w" for="ch" forName="parentText" refType="w" fact="0.4"/>
              <dgm:constr type="h" for="ch" forName="parentText" refType="w" refFor="ch" refForName="parentText" op="equ"/>
              <dgm:constr type="ctrY" for="ch" forName="parentText" refType="h" fact="0.5"/>
            </dgm:constrLst>
          </dgm:if>
          <dgm:else name="Name5">
            <dgm:constrLst>
              <dgm:constr type="w" for="ch" forName="childTextVisible" refType="w" fact="0.8"/>
              <dgm:constr type="h" for="ch" forName="childTextVisible" refType="h"/>
              <dgm:constr type="l" for="ch" forName="childTextVisible"/>
              <dgm:constr type="w" for="ch" forName="childTextHidden" refType="w" fact="0.6"/>
              <dgm:constr type="h" for="ch" forName="childTextHidden" refType="h"/>
              <dgm:constr type="l" for="ch" forName="childTextHidden"/>
              <dgm:constr type="r" for="ch" forName="parentText" refType="w"/>
              <dgm:constr type="w" for="ch" forName="parentText" refType="w" fact="0.4"/>
              <dgm:constr type="h" for="ch" forName="parentText" refType="w" refFor="ch" refForName="parentText" op="equ"/>
              <dgm:constr type="ctrY" for="ch" forName="parentText" refType="h" fact="0.5"/>
            </dgm:constrLst>
          </dgm:else>
        </dgm:choose>
        <dgm:ruleLst/>
        <dgm:layoutNode name="noGeometry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childTextVisible" styleLbl="bgAccFollowNode1">
          <dgm:varLst>
            <dgm:bulletEnabled val="1"/>
          </dgm:varLst>
          <dgm:alg type="sp"/>
          <dgm:choose name="Name6">
            <dgm:if name="Name7" func="var" arg="dir" op="equ" val="norm">
              <dgm:shape xmlns:r="http://schemas.openxmlformats.org/officeDocument/2006/relationships" type="rightArrow" r:blip="">
                <dgm:adjLst>
                  <dgm:adj idx="1" val="0.7"/>
                  <dgm:adj idx="2" val="0.5"/>
                </dgm:adjLst>
              </dgm:shape>
            </dgm:if>
            <dgm:else name="Name8">
              <dgm:shape xmlns:r="http://schemas.openxmlformats.org/officeDocument/2006/relationships" type="leftArrow" r:blip="">
                <dgm:adjLst>
                  <dgm:adj idx="1" val="0.7"/>
                  <dgm:adj idx="2" val="0.5"/>
                </dgm:adjLst>
              </dgm:shape>
            </dgm:else>
          </dgm:choose>
          <dgm:presOf axis="des" ptType="node"/>
          <dgm:constrLst/>
          <dgm:ruleLst/>
        </dgm:layoutNode>
        <dgm:layoutNode name="childTextHidden" styleLbl="bgAccFollowNode1">
          <dgm:choose name="Name9">
            <dgm:if name="Name10" axis="des followSib" ptType="node node" st="1 1" cnt="1 0" func="cnt" op="gte" val="1">
              <dgm:alg type="tx">
                <dgm:param type="stBulletLvl" val="1"/>
                <dgm:param type="txAnchorVertCh" val="mid"/>
              </dgm:alg>
            </dgm:if>
            <dgm:else name="Name11">
              <dgm:alg type="tx">
                <dgm:param type="stBulletLvl" val="2"/>
                <dgm:param type="txAnchorVertCh" val="mid"/>
              </dgm:alg>
            </dgm:else>
          </dgm:choose>
          <dgm:choose name="Name12">
            <dgm:if name="Name13" func="var" arg="dir" op="equ" val="norm">
              <dgm:shape xmlns:r="http://schemas.openxmlformats.org/officeDocument/2006/relationships" type="rightArrow" r:blip="" hideGeom="1">
                <dgm:adjLst>
                  <dgm:adj idx="1" val="0.7"/>
                  <dgm:adj idx="2" val="0.5"/>
                </dgm:adjLst>
              </dgm:shape>
            </dgm:if>
            <dgm:else name="Name14">
              <dgm:shape xmlns:r="http://schemas.openxmlformats.org/officeDocument/2006/relationships" type="leftArrow" r:blip="" hideGeom="1">
                <dgm:adjLst>
                  <dgm:adj idx="1" val="0.7"/>
                  <dgm:adj idx="2" val="0.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rMarg" refType="primFontSz" fact="0.1"/>
            <dgm:constr type="lMarg" refType="primFontSz" fact="0.2"/>
          </dgm:constrLst>
          <dgm:ruleLst>
            <dgm:rule type="primFontSz" val="5" fact="NaN" max="NaN"/>
          </dgm:ruleLst>
        </dgm:layoutNode>
        <dgm:layoutNode name="parentText" styleLbl="node1">
          <dgm:varLst>
            <dgm:chMax val="1"/>
            <dgm:bulletEnabled val="1"/>
          </dgm:varLst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primFontSz" val="65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choose name="Name15">
        <dgm:if name="Name16" axis="self" ptType="node" func="revPos" op="gte" val="2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7663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773488" y="0"/>
            <a:ext cx="2887662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031DC8D-625C-4E14-A2FF-E38165696F65}" type="datetimeFigureOut">
              <a:rPr lang="en-GB" smtClean="0"/>
              <a:t>01/05/2017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887663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773488" y="9429750"/>
            <a:ext cx="2887662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C779107-9847-447E-9D09-9C70DC3AAF26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67553991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7663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773488" y="0"/>
            <a:ext cx="2887662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FDE3F6A-F41D-4227-A657-9DCD36317821}" type="datetimeFigureOut">
              <a:rPr lang="en-GB" smtClean="0"/>
              <a:t>01/05/2017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54013" y="1241425"/>
            <a:ext cx="5954712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66750" y="4776788"/>
            <a:ext cx="5329238" cy="39084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887663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773488" y="9429750"/>
            <a:ext cx="2887662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629D04C-9716-4754-93D1-16A33BF8A1B9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32898283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930118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156354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0283607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7050138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2129087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7995649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360242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3A677E-9B24-4F94-BE47-289E768EBC11}" type="datetimeFigureOut">
              <a:rPr lang="en-GB" smtClean="0"/>
              <a:t>01/05/2017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3A155-89CB-41F4-90A1-8CC95057524E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807134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3A677E-9B24-4F94-BE47-289E768EBC11}" type="datetimeFigureOut">
              <a:rPr lang="en-GB" smtClean="0"/>
              <a:t>01/05/2017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3A155-89CB-41F4-90A1-8CC95057524E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088748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3A677E-9B24-4F94-BE47-289E768EBC11}" type="datetimeFigureOut">
              <a:rPr lang="en-GB" smtClean="0"/>
              <a:t>01/05/2017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3A155-89CB-41F4-90A1-8CC95057524E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956010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3A677E-9B24-4F94-BE47-289E768EBC11}" type="datetimeFigureOut">
              <a:rPr lang="en-GB" smtClean="0"/>
              <a:t>01/05/2017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3A155-89CB-41F4-90A1-8CC95057524E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335804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3A677E-9B24-4F94-BE47-289E768EBC11}" type="datetimeFigureOut">
              <a:rPr lang="en-GB" smtClean="0"/>
              <a:t>01/05/2017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3A155-89CB-41F4-90A1-8CC95057524E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390709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3A677E-9B24-4F94-BE47-289E768EBC11}" type="datetimeFigureOut">
              <a:rPr lang="en-GB" smtClean="0"/>
              <a:t>01/05/2017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3A155-89CB-41F4-90A1-8CC95057524E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077590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3A677E-9B24-4F94-BE47-289E768EBC11}" type="datetimeFigureOut">
              <a:rPr lang="en-GB" smtClean="0"/>
              <a:t>01/05/2017</a:t>
            </a:fld>
            <a:endParaRPr lang="en-GB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3A155-89CB-41F4-90A1-8CC95057524E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808977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3A677E-9B24-4F94-BE47-289E768EBC11}" type="datetimeFigureOut">
              <a:rPr lang="en-GB" smtClean="0"/>
              <a:t>01/05/2017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3A155-89CB-41F4-90A1-8CC95057524E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598320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3A677E-9B24-4F94-BE47-289E768EBC11}" type="datetimeFigureOut">
              <a:rPr lang="en-GB" smtClean="0"/>
              <a:t>01/05/2017</a:t>
            </a:fld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3A155-89CB-41F4-90A1-8CC95057524E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46876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3A677E-9B24-4F94-BE47-289E768EBC11}" type="datetimeFigureOut">
              <a:rPr lang="en-GB" smtClean="0"/>
              <a:t>01/05/2017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3A155-89CB-41F4-90A1-8CC95057524E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111777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3A677E-9B24-4F94-BE47-289E768EBC11}" type="datetimeFigureOut">
              <a:rPr lang="en-GB" smtClean="0"/>
              <a:t>01/05/2017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3A155-89CB-41F4-90A1-8CC95057524E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58062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3A677E-9B24-4F94-BE47-289E768EBC11}" type="datetimeFigureOut">
              <a:rPr lang="en-GB" smtClean="0"/>
              <a:t>01/05/2017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03A155-89CB-41F4-90A1-8CC95057524E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930904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4.emf"/><Relationship Id="rId4" Type="http://schemas.openxmlformats.org/officeDocument/2006/relationships/oleObject" Target="../embeddings/oleObject1.bin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2.jpe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602" t="32518" r="602" b="32244"/>
          <a:stretch/>
        </p:blipFill>
        <p:spPr>
          <a:xfrm>
            <a:off x="-206738" y="917281"/>
            <a:ext cx="12398738" cy="241662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200026" y="3449639"/>
            <a:ext cx="11772900" cy="325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t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ts val="600"/>
              </a:spcBef>
              <a:buNone/>
            </a:pPr>
            <a:r>
              <a:rPr lang="en-GB" sz="4000" b="1" dirty="0">
                <a:solidFill>
                  <a:srgbClr val="003399"/>
                </a:solidFill>
              </a:rPr>
              <a:t>Capital Investment Network</a:t>
            </a:r>
          </a:p>
          <a:p>
            <a:pPr algn="ctr" eaLnBrk="1" hangingPunct="1">
              <a:spcBef>
                <a:spcPts val="600"/>
              </a:spcBef>
              <a:buNone/>
            </a:pPr>
            <a:r>
              <a:rPr lang="en-GB" altLang="en-US" sz="4000" b="1" dirty="0">
                <a:solidFill>
                  <a:srgbClr val="003399"/>
                </a:solidFill>
              </a:rPr>
              <a:t>Update on hub Programme</a:t>
            </a:r>
          </a:p>
          <a:p>
            <a:pPr algn="ctr" eaLnBrk="1" hangingPunct="1">
              <a:spcBef>
                <a:spcPts val="600"/>
              </a:spcBef>
              <a:buNone/>
            </a:pPr>
            <a:endParaRPr lang="en-GB" altLang="en-US" sz="2400" b="1" dirty="0">
              <a:solidFill>
                <a:srgbClr val="003399"/>
              </a:solidFill>
            </a:endParaRPr>
          </a:p>
          <a:p>
            <a:pPr algn="ctr" eaLnBrk="1" hangingPunct="1">
              <a:spcBef>
                <a:spcPts val="600"/>
              </a:spcBef>
              <a:buNone/>
            </a:pPr>
            <a:r>
              <a:rPr lang="en-GB" altLang="en-US" sz="2400" b="1" dirty="0">
                <a:solidFill>
                  <a:srgbClr val="003399"/>
                </a:solidFill>
              </a:rPr>
              <a:t>2</a:t>
            </a:r>
            <a:r>
              <a:rPr lang="en-GB" altLang="en-US" sz="2400" b="1" baseline="30000" dirty="0">
                <a:solidFill>
                  <a:srgbClr val="003399"/>
                </a:solidFill>
              </a:rPr>
              <a:t>nd</a:t>
            </a:r>
            <a:r>
              <a:rPr lang="en-GB" altLang="en-US" sz="2400" b="1" dirty="0">
                <a:solidFill>
                  <a:srgbClr val="003399"/>
                </a:solidFill>
              </a:rPr>
              <a:t> May 2017</a:t>
            </a:r>
          </a:p>
          <a:p>
            <a:pPr algn="r" eaLnBrk="1" hangingPunct="1">
              <a:spcBef>
                <a:spcPts val="600"/>
              </a:spcBef>
              <a:buNone/>
            </a:pPr>
            <a:r>
              <a:rPr lang="en-GB" altLang="en-US" sz="1800" b="1" dirty="0">
                <a:solidFill>
                  <a:srgbClr val="003399"/>
                </a:solidFill>
              </a:rPr>
              <a:t>Presented by </a:t>
            </a:r>
          </a:p>
          <a:p>
            <a:pPr algn="r" eaLnBrk="1" hangingPunct="1">
              <a:spcBef>
                <a:spcPts val="600"/>
              </a:spcBef>
              <a:buNone/>
            </a:pPr>
            <a:r>
              <a:rPr lang="en-GB" altLang="en-US" sz="1800" b="1" dirty="0">
                <a:solidFill>
                  <a:srgbClr val="003399"/>
                </a:solidFill>
              </a:rPr>
              <a:t>David MacDonald, National hub Programme Director</a:t>
            </a:r>
          </a:p>
          <a:p>
            <a:pPr algn="r" eaLnBrk="1" hangingPunct="1">
              <a:spcBef>
                <a:spcPts val="600"/>
              </a:spcBef>
              <a:buNone/>
            </a:pPr>
            <a:r>
              <a:rPr lang="en-GB" altLang="en-US" sz="1800" b="1" dirty="0">
                <a:solidFill>
                  <a:srgbClr val="003399"/>
                </a:solidFill>
              </a:rPr>
              <a:t>Scottish Futures Trust</a:t>
            </a:r>
          </a:p>
        </p:txBody>
      </p:sp>
    </p:spTree>
    <p:extLst>
      <p:ext uri="{BB962C8B-B14F-4D97-AF65-F5344CB8AC3E}">
        <p14:creationId xmlns:p14="http://schemas.microsoft.com/office/powerpoint/2010/main" val="36359362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4575" y="474299"/>
            <a:ext cx="1833562" cy="7972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8" name="Content Placeholder 2"/>
          <p:cNvSpPr txBox="1">
            <a:spLocks/>
          </p:cNvSpPr>
          <p:nvPr/>
        </p:nvSpPr>
        <p:spPr bwMode="auto">
          <a:xfrm>
            <a:off x="1018572" y="543629"/>
            <a:ext cx="7801337" cy="7183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rgbClr val="376092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rgbClr val="376092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rgbClr val="376092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rgbClr val="376092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rgbClr val="376092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376092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376092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376092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376092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GB" altLang="en-US" sz="2800" b="1" dirty="0">
                <a:solidFill>
                  <a:srgbClr val="003399"/>
                </a:solidFill>
              </a:rPr>
              <a:t>Presentation agenda</a:t>
            </a: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1018572" y="1612900"/>
            <a:ext cx="8642350" cy="46259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70000"/>
              </a:lnSpc>
              <a:spcBef>
                <a:spcPts val="0"/>
              </a:spcBef>
              <a:defRPr/>
            </a:pPr>
            <a:r>
              <a:rPr lang="en-GB" altLang="en-US" sz="2600" b="1" dirty="0">
                <a:solidFill>
                  <a:srgbClr val="003399"/>
                </a:solidFill>
              </a:rPr>
              <a:t>Introduction</a:t>
            </a:r>
          </a:p>
          <a:p>
            <a:pPr>
              <a:lnSpc>
                <a:spcPct val="170000"/>
              </a:lnSpc>
              <a:spcBef>
                <a:spcPts val="0"/>
              </a:spcBef>
              <a:defRPr/>
            </a:pPr>
            <a:r>
              <a:rPr lang="en-GB" altLang="en-US" sz="2600" b="1" dirty="0">
                <a:solidFill>
                  <a:srgbClr val="003399"/>
                </a:solidFill>
              </a:rPr>
              <a:t>Overview of hub status</a:t>
            </a:r>
          </a:p>
          <a:p>
            <a:pPr>
              <a:lnSpc>
                <a:spcPct val="170000"/>
              </a:lnSpc>
              <a:spcBef>
                <a:spcPts val="0"/>
              </a:spcBef>
              <a:defRPr/>
            </a:pPr>
            <a:r>
              <a:rPr lang="en-GB" altLang="en-US" sz="2600" b="1" dirty="0">
                <a:solidFill>
                  <a:srgbClr val="003399"/>
                </a:solidFill>
              </a:rPr>
              <a:t>Key features of 2016-17</a:t>
            </a:r>
          </a:p>
          <a:p>
            <a:pPr>
              <a:lnSpc>
                <a:spcPct val="170000"/>
              </a:lnSpc>
              <a:spcBef>
                <a:spcPts val="0"/>
              </a:spcBef>
              <a:defRPr/>
            </a:pPr>
            <a:r>
              <a:rPr lang="en-GB" altLang="en-US" sz="2600" b="1" dirty="0">
                <a:solidFill>
                  <a:srgbClr val="003399"/>
                </a:solidFill>
              </a:rPr>
              <a:t>Post-ESA10 outcomes </a:t>
            </a:r>
          </a:p>
          <a:p>
            <a:pPr>
              <a:lnSpc>
                <a:spcPct val="170000"/>
              </a:lnSpc>
              <a:spcBef>
                <a:spcPts val="0"/>
              </a:spcBef>
              <a:defRPr/>
            </a:pPr>
            <a:r>
              <a:rPr lang="en-GB" altLang="en-US" sz="2600" b="1" dirty="0">
                <a:solidFill>
                  <a:srgbClr val="003399"/>
                </a:solidFill>
              </a:rPr>
              <a:t>Strategic proposals for hub</a:t>
            </a:r>
          </a:p>
          <a:p>
            <a:pPr>
              <a:lnSpc>
                <a:spcPct val="170000"/>
              </a:lnSpc>
              <a:spcBef>
                <a:spcPts val="0"/>
              </a:spcBef>
              <a:defRPr/>
            </a:pPr>
            <a:r>
              <a:rPr lang="en-GB" altLang="en-US" sz="2600" b="1" dirty="0">
                <a:solidFill>
                  <a:srgbClr val="003399"/>
                </a:solidFill>
              </a:rPr>
              <a:t>Presentation summary</a:t>
            </a:r>
          </a:p>
          <a:p>
            <a:pPr marL="723900" lvl="1" indent="-266700">
              <a:defRPr/>
            </a:pPr>
            <a:endParaRPr lang="en-GB" altLang="en-US" sz="1600" b="1" dirty="0">
              <a:solidFill>
                <a:srgbClr val="003399"/>
              </a:solidFill>
            </a:endParaRPr>
          </a:p>
          <a:p>
            <a:pPr marL="723900" lvl="1" indent="-266700">
              <a:defRPr/>
            </a:pPr>
            <a:endParaRPr lang="en-GB" altLang="en-US" sz="1600" b="1" dirty="0">
              <a:solidFill>
                <a:srgbClr val="003399"/>
              </a:solidFill>
            </a:endParaRPr>
          </a:p>
        </p:txBody>
      </p:sp>
      <p:pic>
        <p:nvPicPr>
          <p:cNvPr id="7" name="Picture 2" descr="http://www.plantservices.com/assets/Media/0912/Article_Boiler1HR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1450" y="1584326"/>
            <a:ext cx="3070490" cy="46259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890253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4575" y="474299"/>
            <a:ext cx="1833562" cy="7972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56850041"/>
              </p:ext>
            </p:extLst>
          </p:nvPr>
        </p:nvGraphicFramePr>
        <p:xfrm>
          <a:off x="846461" y="872943"/>
          <a:ext cx="8145557" cy="576065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9" name="Acrobat Document" r:id="rId4" imgW="10651680" imgH="7521840" progId="AcroExch.Document.DC">
                  <p:embed/>
                </p:oleObj>
              </mc:Choice>
              <mc:Fallback>
                <p:oleObj name="Acrobat Document" r:id="rId4" imgW="10651680" imgH="7521840" progId="AcroExch.Document.DC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846461" y="872943"/>
                        <a:ext cx="8145557" cy="576065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Content Placeholder 2"/>
          <p:cNvSpPr txBox="1">
            <a:spLocks/>
          </p:cNvSpPr>
          <p:nvPr/>
        </p:nvSpPr>
        <p:spPr bwMode="auto">
          <a:xfrm>
            <a:off x="1018572" y="543629"/>
            <a:ext cx="7801337" cy="7183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rgbClr val="376092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rgbClr val="376092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rgbClr val="376092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rgbClr val="376092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rgbClr val="376092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376092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376092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376092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376092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en-GB" altLang="en-US" sz="2800" b="1" dirty="0">
                <a:solidFill>
                  <a:srgbClr val="003399"/>
                </a:solidFill>
              </a:rPr>
              <a:t>Overview of hub status</a:t>
            </a:r>
          </a:p>
        </p:txBody>
      </p:sp>
    </p:spTree>
    <p:extLst>
      <p:ext uri="{BB962C8B-B14F-4D97-AF65-F5344CB8AC3E}">
        <p14:creationId xmlns:p14="http://schemas.microsoft.com/office/powerpoint/2010/main" val="30719423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4575" y="474299"/>
            <a:ext cx="1833562" cy="7972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Content Placeholder 2"/>
          <p:cNvSpPr txBox="1">
            <a:spLocks/>
          </p:cNvSpPr>
          <p:nvPr/>
        </p:nvSpPr>
        <p:spPr bwMode="auto">
          <a:xfrm>
            <a:off x="1018572" y="543629"/>
            <a:ext cx="7801337" cy="7183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rgbClr val="376092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rgbClr val="376092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rgbClr val="376092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rgbClr val="376092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rgbClr val="376092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376092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376092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376092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376092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en-GB" altLang="en-US" sz="2800" b="1" dirty="0">
                <a:solidFill>
                  <a:srgbClr val="003399"/>
                </a:solidFill>
              </a:rPr>
              <a:t>Key features of 2016-17 </a:t>
            </a: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1074590" y="1612900"/>
            <a:ext cx="5775726" cy="4625975"/>
          </a:xfrm>
          <a:prstGeom prst="rect">
            <a:avLst/>
          </a:prstGeom>
        </p:spPr>
        <p:txBody>
          <a:bodyPr vert="horz" lIns="91440" tIns="45720" rIns="91440" bIns="45720" rtlCol="0">
            <a:normAutofit fontScale="2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90000"/>
              </a:lnSpc>
              <a:spcBef>
                <a:spcPts val="0"/>
              </a:spcBef>
              <a:defRPr/>
            </a:pPr>
            <a:r>
              <a:rPr lang="en-GB" sz="7200" b="1" dirty="0">
                <a:solidFill>
                  <a:srgbClr val="003399"/>
                </a:solidFill>
              </a:rPr>
              <a:t>8 – nr of hub DBFM projects to reach financial close</a:t>
            </a:r>
          </a:p>
          <a:p>
            <a:pPr>
              <a:lnSpc>
                <a:spcPct val="190000"/>
              </a:lnSpc>
              <a:spcBef>
                <a:spcPts val="0"/>
              </a:spcBef>
              <a:defRPr/>
            </a:pPr>
            <a:r>
              <a:rPr lang="en-GB" sz="7200" b="1" dirty="0">
                <a:solidFill>
                  <a:srgbClr val="003399"/>
                </a:solidFill>
              </a:rPr>
              <a:t>39 – nr of new projects started on site</a:t>
            </a:r>
          </a:p>
          <a:p>
            <a:pPr>
              <a:lnSpc>
                <a:spcPct val="190000"/>
              </a:lnSpc>
              <a:spcBef>
                <a:spcPts val="0"/>
              </a:spcBef>
              <a:defRPr/>
            </a:pPr>
            <a:r>
              <a:rPr lang="en-GB" sz="7200" b="1" dirty="0">
                <a:solidFill>
                  <a:srgbClr val="003399"/>
                </a:solidFill>
              </a:rPr>
              <a:t>£360m – capital value of new hub projects handed over </a:t>
            </a:r>
          </a:p>
          <a:p>
            <a:pPr>
              <a:lnSpc>
                <a:spcPct val="190000"/>
              </a:lnSpc>
              <a:spcBef>
                <a:spcPts val="0"/>
              </a:spcBef>
              <a:defRPr/>
            </a:pPr>
            <a:r>
              <a:rPr lang="en-GB" sz="7200" b="1" dirty="0">
                <a:solidFill>
                  <a:srgbClr val="003399"/>
                </a:solidFill>
              </a:rPr>
              <a:t>9,288 – nr of construction jobs supported by the hub programme</a:t>
            </a:r>
          </a:p>
          <a:p>
            <a:pPr>
              <a:lnSpc>
                <a:spcPct val="190000"/>
              </a:lnSpc>
              <a:spcBef>
                <a:spcPts val="0"/>
              </a:spcBef>
              <a:defRPr/>
            </a:pPr>
            <a:r>
              <a:rPr lang="en-GB" sz="7200" b="1" dirty="0">
                <a:solidFill>
                  <a:srgbClr val="003399"/>
                </a:solidFill>
              </a:rPr>
              <a:t>79% - proportion of contracts awarded to SMEs in the hub programme</a:t>
            </a:r>
          </a:p>
          <a:p>
            <a:pPr>
              <a:lnSpc>
                <a:spcPct val="190000"/>
              </a:lnSpc>
              <a:spcBef>
                <a:spcPts val="0"/>
              </a:spcBef>
              <a:defRPr/>
            </a:pPr>
            <a:r>
              <a:rPr lang="en-US" sz="7200" b="1" dirty="0">
                <a:solidFill>
                  <a:srgbClr val="003399"/>
                </a:solidFill>
              </a:rPr>
              <a:t>The on-line community infrastructure database was launched in March 2017</a:t>
            </a:r>
            <a:endParaRPr lang="en-GB" sz="7200" b="1" dirty="0">
              <a:solidFill>
                <a:srgbClr val="003399"/>
              </a:solidFill>
            </a:endParaRPr>
          </a:p>
          <a:p>
            <a:pPr marL="723900" lvl="1" indent="-266700">
              <a:defRPr/>
            </a:pPr>
            <a:endParaRPr lang="en-GB" altLang="en-US" sz="1600" b="1" dirty="0">
              <a:solidFill>
                <a:srgbClr val="003399"/>
              </a:solidFill>
            </a:endParaRPr>
          </a:p>
          <a:p>
            <a:pPr marL="723900" lvl="1" indent="-266700">
              <a:defRPr/>
            </a:pPr>
            <a:endParaRPr lang="en-GB" altLang="en-US" sz="1600" b="1" dirty="0">
              <a:solidFill>
                <a:srgbClr val="003399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3861" y="1414267"/>
            <a:ext cx="3704276" cy="247001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9434" y="4168587"/>
            <a:ext cx="3542614" cy="24051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46169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4575" y="474299"/>
            <a:ext cx="1833562" cy="7972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Content Placeholder 2"/>
          <p:cNvSpPr txBox="1">
            <a:spLocks/>
          </p:cNvSpPr>
          <p:nvPr/>
        </p:nvSpPr>
        <p:spPr bwMode="auto">
          <a:xfrm>
            <a:off x="1018572" y="543629"/>
            <a:ext cx="7801337" cy="7183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rgbClr val="376092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rgbClr val="376092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rgbClr val="376092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rgbClr val="376092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rgbClr val="376092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376092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376092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376092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376092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en-GB" altLang="en-US" sz="2800" b="1" dirty="0">
                <a:solidFill>
                  <a:srgbClr val="003399"/>
                </a:solidFill>
              </a:rPr>
              <a:t>Post-ESA10 outcomes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1018571" y="1384300"/>
            <a:ext cx="7176451" cy="41767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  <a:defRPr/>
            </a:pPr>
            <a:r>
              <a:rPr lang="en-GB" altLang="en-US" sz="2000" b="1" dirty="0">
                <a:solidFill>
                  <a:srgbClr val="003399"/>
                </a:solidFill>
              </a:rPr>
              <a:t>Compliant hub DBFM structure</a:t>
            </a:r>
          </a:p>
          <a:p>
            <a:pPr>
              <a:lnSpc>
                <a:spcPct val="150000"/>
              </a:lnSpc>
              <a:defRPr/>
            </a:pPr>
            <a:r>
              <a:rPr lang="en-GB" altLang="en-US" sz="2000" b="1" dirty="0">
                <a:solidFill>
                  <a:srgbClr val="003399"/>
                </a:solidFill>
              </a:rPr>
              <a:t>Funding within the hub Charitable Foundation</a:t>
            </a:r>
          </a:p>
          <a:p>
            <a:pPr>
              <a:lnSpc>
                <a:spcPct val="150000"/>
              </a:lnSpc>
              <a:defRPr/>
            </a:pPr>
            <a:r>
              <a:rPr lang="en-GB" altLang="en-US" sz="2000" b="1" dirty="0">
                <a:solidFill>
                  <a:srgbClr val="003399"/>
                </a:solidFill>
              </a:rPr>
              <a:t>Delayed projects now progressing through construction</a:t>
            </a:r>
          </a:p>
          <a:p>
            <a:pPr>
              <a:lnSpc>
                <a:spcPct val="150000"/>
              </a:lnSpc>
              <a:defRPr/>
            </a:pPr>
            <a:r>
              <a:rPr lang="en-GB" altLang="en-US" sz="2000" b="1" dirty="0">
                <a:solidFill>
                  <a:srgbClr val="003399"/>
                </a:solidFill>
              </a:rPr>
              <a:t>Mobilisation for operational readiness</a:t>
            </a:r>
          </a:p>
          <a:p>
            <a:pPr>
              <a:lnSpc>
                <a:spcPct val="150000"/>
              </a:lnSpc>
              <a:defRPr/>
            </a:pPr>
            <a:r>
              <a:rPr lang="en-GB" altLang="en-US" sz="2000" b="1" dirty="0">
                <a:solidFill>
                  <a:srgbClr val="003399"/>
                </a:solidFill>
              </a:rPr>
              <a:t>Demonstration of added hub value through tangible outcomes</a:t>
            </a:r>
          </a:p>
          <a:p>
            <a:pPr marL="457200" lvl="1" indent="0">
              <a:lnSpc>
                <a:spcPct val="150000"/>
              </a:lnSpc>
              <a:buNone/>
              <a:defRPr/>
            </a:pPr>
            <a:r>
              <a:rPr lang="en-GB" altLang="en-US" sz="2000" dirty="0">
                <a:solidFill>
                  <a:srgbClr val="003399"/>
                </a:solidFill>
              </a:rPr>
              <a:t>	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60178" y="1593745"/>
            <a:ext cx="3407959" cy="47309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47158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4575" y="474299"/>
            <a:ext cx="1833562" cy="7972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Content Placeholder 2"/>
          <p:cNvSpPr txBox="1">
            <a:spLocks/>
          </p:cNvSpPr>
          <p:nvPr/>
        </p:nvSpPr>
        <p:spPr bwMode="auto">
          <a:xfrm>
            <a:off x="1018572" y="543629"/>
            <a:ext cx="7801337" cy="7183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rgbClr val="376092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rgbClr val="376092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rgbClr val="376092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rgbClr val="376092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rgbClr val="376092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376092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376092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376092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376092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en-GB" altLang="en-US" sz="2800" b="1" dirty="0">
                <a:solidFill>
                  <a:srgbClr val="003399"/>
                </a:solidFill>
              </a:rPr>
              <a:t>Strategic proposals for hub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1018571" y="1384300"/>
            <a:ext cx="7068874" cy="4176713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  <a:defRPr/>
            </a:pPr>
            <a:r>
              <a:rPr lang="en-GB" altLang="en-US" sz="2000" b="1" dirty="0">
                <a:solidFill>
                  <a:srgbClr val="003399"/>
                </a:solidFill>
              </a:rPr>
              <a:t>Technical matters</a:t>
            </a:r>
          </a:p>
          <a:p>
            <a:pPr lvl="1">
              <a:lnSpc>
                <a:spcPct val="150000"/>
              </a:lnSpc>
              <a:defRPr/>
            </a:pPr>
            <a:r>
              <a:rPr lang="en-GB" altLang="en-US" sz="1600" b="1" dirty="0">
                <a:solidFill>
                  <a:srgbClr val="003399"/>
                </a:solidFill>
              </a:rPr>
              <a:t>Paymech; PBAs; BIM; whole life value; Cole report</a:t>
            </a:r>
          </a:p>
          <a:p>
            <a:pPr>
              <a:lnSpc>
                <a:spcPct val="150000"/>
              </a:lnSpc>
              <a:defRPr/>
            </a:pPr>
            <a:r>
              <a:rPr lang="en-GB" altLang="en-US" sz="2000" b="1" dirty="0">
                <a:solidFill>
                  <a:srgbClr val="003399"/>
                </a:solidFill>
              </a:rPr>
              <a:t>Delivery</a:t>
            </a:r>
          </a:p>
          <a:p>
            <a:pPr lvl="1">
              <a:lnSpc>
                <a:spcPct val="150000"/>
              </a:lnSpc>
              <a:defRPr/>
            </a:pPr>
            <a:r>
              <a:rPr lang="en-GB" altLang="en-US" sz="1600" b="1" dirty="0">
                <a:solidFill>
                  <a:srgbClr val="003399"/>
                </a:solidFill>
              </a:rPr>
              <a:t>Efficiency in development; quality of output; performance measurement</a:t>
            </a:r>
          </a:p>
          <a:p>
            <a:pPr>
              <a:lnSpc>
                <a:spcPct val="150000"/>
              </a:lnSpc>
              <a:defRPr/>
            </a:pPr>
            <a:r>
              <a:rPr lang="en-GB" altLang="en-US" sz="2000" b="1" dirty="0">
                <a:solidFill>
                  <a:srgbClr val="003399"/>
                </a:solidFill>
              </a:rPr>
              <a:t>Collaboration</a:t>
            </a:r>
          </a:p>
          <a:p>
            <a:pPr lvl="1">
              <a:lnSpc>
                <a:spcPct val="150000"/>
              </a:lnSpc>
              <a:defRPr/>
            </a:pPr>
            <a:r>
              <a:rPr lang="en-GB" altLang="en-US" sz="1600" b="1" dirty="0">
                <a:solidFill>
                  <a:srgbClr val="003399"/>
                </a:solidFill>
              </a:rPr>
              <a:t>Alignment of service models; co-location; integrated outcomes</a:t>
            </a:r>
          </a:p>
          <a:p>
            <a:pPr>
              <a:lnSpc>
                <a:spcPct val="150000"/>
              </a:lnSpc>
              <a:defRPr/>
            </a:pPr>
            <a:r>
              <a:rPr lang="en-GB" altLang="en-US" sz="2000" b="1" dirty="0">
                <a:solidFill>
                  <a:srgbClr val="003399"/>
                </a:solidFill>
              </a:rPr>
              <a:t>Step-change</a:t>
            </a:r>
          </a:p>
          <a:p>
            <a:pPr lvl="1">
              <a:lnSpc>
                <a:spcPct val="150000"/>
              </a:lnSpc>
              <a:defRPr/>
            </a:pPr>
            <a:r>
              <a:rPr lang="en-GB" altLang="en-US" sz="1600" b="1" dirty="0">
                <a:solidFill>
                  <a:srgbClr val="003399"/>
                </a:solidFill>
              </a:rPr>
              <a:t>Development partnership; SFT workstreams; sustaining the programme through innovation	</a:t>
            </a:r>
          </a:p>
          <a:p>
            <a:pPr marL="457200" lvl="1" indent="0">
              <a:lnSpc>
                <a:spcPct val="150000"/>
              </a:lnSpc>
              <a:buNone/>
              <a:defRPr/>
            </a:pPr>
            <a:r>
              <a:rPr lang="en-GB" altLang="en-US" sz="2000" dirty="0">
                <a:solidFill>
                  <a:srgbClr val="003399"/>
                </a:solidFill>
              </a:rPr>
              <a:t>	</a:t>
            </a:r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3396937499"/>
              </p:ext>
            </p:extLst>
          </p:nvPr>
        </p:nvGraphicFramePr>
        <p:xfrm>
          <a:off x="4253112" y="3565392"/>
          <a:ext cx="6844339" cy="447089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17229527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4575" y="474299"/>
            <a:ext cx="1833562" cy="7972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Content Placeholder 2"/>
          <p:cNvSpPr txBox="1">
            <a:spLocks/>
          </p:cNvSpPr>
          <p:nvPr/>
        </p:nvSpPr>
        <p:spPr bwMode="auto">
          <a:xfrm>
            <a:off x="1018572" y="543629"/>
            <a:ext cx="7801337" cy="7183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rgbClr val="376092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rgbClr val="376092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rgbClr val="376092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rgbClr val="376092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rgbClr val="376092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376092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376092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376092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376092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en-GB" altLang="en-US" sz="2800" b="1" dirty="0">
                <a:solidFill>
                  <a:srgbClr val="003399"/>
                </a:solidFill>
              </a:rPr>
              <a:t>Presentation summary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1018572" y="1384300"/>
            <a:ext cx="5592540" cy="41767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  <a:defRPr/>
            </a:pPr>
            <a:r>
              <a:rPr lang="en-GB" altLang="en-US" sz="2000" b="1" dirty="0">
                <a:solidFill>
                  <a:srgbClr val="003399"/>
                </a:solidFill>
              </a:rPr>
              <a:t>Celebration of success</a:t>
            </a:r>
          </a:p>
          <a:p>
            <a:pPr>
              <a:lnSpc>
                <a:spcPct val="150000"/>
              </a:lnSpc>
              <a:defRPr/>
            </a:pPr>
            <a:r>
              <a:rPr lang="en-GB" altLang="en-US" sz="2000" b="1" dirty="0">
                <a:solidFill>
                  <a:srgbClr val="003399"/>
                </a:solidFill>
              </a:rPr>
              <a:t>Building on tangible outcomes</a:t>
            </a:r>
          </a:p>
          <a:p>
            <a:pPr>
              <a:lnSpc>
                <a:spcPct val="150000"/>
              </a:lnSpc>
              <a:defRPr/>
            </a:pPr>
            <a:r>
              <a:rPr lang="en-GB" altLang="en-US" sz="2000" b="1" dirty="0">
                <a:solidFill>
                  <a:srgbClr val="003399"/>
                </a:solidFill>
              </a:rPr>
              <a:t>Process improvement</a:t>
            </a:r>
          </a:p>
          <a:p>
            <a:pPr>
              <a:lnSpc>
                <a:spcPct val="150000"/>
              </a:lnSpc>
              <a:defRPr/>
            </a:pPr>
            <a:r>
              <a:rPr lang="en-GB" altLang="en-US" sz="2000" b="1" dirty="0">
                <a:solidFill>
                  <a:srgbClr val="003399"/>
                </a:solidFill>
              </a:rPr>
              <a:t>Cultural change</a:t>
            </a:r>
          </a:p>
          <a:p>
            <a:pPr>
              <a:lnSpc>
                <a:spcPct val="150000"/>
              </a:lnSpc>
              <a:defRPr/>
            </a:pPr>
            <a:r>
              <a:rPr lang="en-GB" altLang="en-US" sz="2000" b="1" dirty="0">
                <a:solidFill>
                  <a:srgbClr val="003399"/>
                </a:solidFill>
              </a:rPr>
              <a:t>Realising the potential of the hub programme</a:t>
            </a:r>
          </a:p>
          <a:p>
            <a:pPr marL="457200" lvl="1" indent="0">
              <a:lnSpc>
                <a:spcPct val="150000"/>
              </a:lnSpc>
              <a:buNone/>
              <a:defRPr/>
            </a:pPr>
            <a:r>
              <a:rPr lang="en-GB" altLang="en-US" sz="2000" dirty="0">
                <a:solidFill>
                  <a:srgbClr val="003399"/>
                </a:solidFill>
              </a:rPr>
              <a:t>	</a:t>
            </a:r>
            <a:endParaRPr lang="en-GB" dirty="0"/>
          </a:p>
          <a:p>
            <a:pPr marL="457200" lvl="1" indent="0">
              <a:lnSpc>
                <a:spcPct val="150000"/>
              </a:lnSpc>
              <a:buNone/>
              <a:defRPr/>
            </a:pPr>
            <a:endParaRPr lang="en-GB" altLang="en-US" sz="2000" dirty="0">
              <a:solidFill>
                <a:srgbClr val="003399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67512" y="1616128"/>
            <a:ext cx="5000625" cy="3333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02012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602" t="32518" r="602" b="32244"/>
          <a:stretch/>
        </p:blipFill>
        <p:spPr>
          <a:xfrm>
            <a:off x="-206738" y="917281"/>
            <a:ext cx="12398738" cy="241662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66470" y="3813506"/>
            <a:ext cx="9452321" cy="1982107"/>
          </a:xfrm>
        </p:spPr>
        <p:txBody>
          <a:bodyPr rtlCol="0">
            <a:noAutofit/>
          </a:bodyPr>
          <a:lstStyle/>
          <a:p>
            <a:pPr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en-US" sz="6000" b="1" dirty="0">
                <a:solidFill>
                  <a:srgbClr val="A50021"/>
                </a:solidFill>
              </a:rPr>
              <a:t>World class infrastructure for </a:t>
            </a:r>
          </a:p>
          <a:p>
            <a:pPr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en-US" sz="6000" b="1" dirty="0">
                <a:solidFill>
                  <a:srgbClr val="A50021"/>
                </a:solidFill>
              </a:rPr>
              <a:t>the people of Scotland</a:t>
            </a:r>
          </a:p>
          <a:p>
            <a:pPr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en-US" sz="2000" b="1" dirty="0">
                <a:solidFill>
                  <a:srgbClr val="003399"/>
                </a:solidFill>
              </a:rPr>
              <a:t> </a:t>
            </a:r>
          </a:p>
          <a:p>
            <a:pPr fontAlgn="auto">
              <a:spcAft>
                <a:spcPts val="0"/>
              </a:spcAft>
              <a:defRPr/>
            </a:pPr>
            <a:endParaRPr lang="en-US" altLang="en-US" sz="3600" b="1" dirty="0">
              <a:solidFill>
                <a:srgbClr val="0033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79659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_rels/item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SFT Document" ma:contentTypeID="0x010100C438BC670F12334EA6D1EFC6DD7EFD450B003081DF614B9F9A4F8601965006A63C67" ma:contentTypeVersion="122" ma:contentTypeDescription="" ma:contentTypeScope="" ma:versionID="c10b971fe338ab5e9801b9b7d1972e81">
  <xsd:schema xmlns:xsd="http://www.w3.org/2001/XMLSchema" xmlns:xs="http://www.w3.org/2001/XMLSchema" xmlns:p="http://schemas.microsoft.com/office/2006/metadata/properties" xmlns:ns3="4ddc8196-9227-407a-8568-be6a96dc16b3" targetNamespace="http://schemas.microsoft.com/office/2006/metadata/properties" ma:root="true" ma:fieldsID="433ec00fbf160c4730d4f527ed0d5fce" ns3:_="">
    <xsd:import namespace="4ddc8196-9227-407a-8568-be6a96dc16b3"/>
    <xsd:element name="properties">
      <xsd:complexType>
        <xsd:sequence>
          <xsd:element name="documentManagement">
            <xsd:complexType>
              <xsd:all>
                <xsd:element ref="ns3:n54e642acccc4466b4e89f67cfeeacd1" minOccurs="0"/>
                <xsd:element ref="ns3:TaxCatchAll" minOccurs="0"/>
                <xsd:element ref="ns3:TaxCatchAllLabel" minOccurs="0"/>
                <xsd:element ref="ns3:deb10dfc03f04a96b1a7b54943484161" minOccurs="0"/>
                <xsd:element ref="ns3:p9a0ae73549a442b906094a184c8bdc4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ddc8196-9227-407a-8568-be6a96dc16b3" elementFormDefault="qualified">
    <xsd:import namespace="http://schemas.microsoft.com/office/2006/documentManagement/types"/>
    <xsd:import namespace="http://schemas.microsoft.com/office/infopath/2007/PartnerControls"/>
    <xsd:element name="n54e642acccc4466b4e89f67cfeeacd1" ma:index="9" nillable="true" ma:taxonomy="true" ma:internalName="n54e642acccc4466b4e89f67cfeeacd1" ma:taxonomyFieldName="Document_x0020_Status" ma:displayName="Document Status" ma:indexed="true" ma:readOnly="false" ma:default="1;#Draft|1ca13386-7a9d-4003-9ac3-4bc5a9ebfa28" ma:fieldId="{754e642a-cccc-4466-b4e8-9f67cfeeacd1}" ma:sspId="6e87900e-1e16-4887-aedf-8ded6dca3ae3" ma:termSetId="d7ab477b-1997-418f-80b5-bdb25e8157d9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axCatchAll" ma:index="10" nillable="true" ma:displayName="Taxonomy Catch All Column" ma:description="" ma:hidden="true" ma:list="{9167232c-5cd1-4fae-ad24-cb7f2b8d473d}" ma:internalName="TaxCatchAll" ma:showField="CatchAllData" ma:web="05aa5311-57e6-43b4-899a-ba7a4da64727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1" nillable="true" ma:displayName="Taxonomy Catch All Column1" ma:description="" ma:hidden="true" ma:list="{9167232c-5cd1-4fae-ad24-cb7f2b8d473d}" ma:internalName="TaxCatchAllLabel" ma:readOnly="true" ma:showField="CatchAllDataLabel" ma:web="05aa5311-57e6-43b4-899a-ba7a4da64727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deb10dfc03f04a96b1a7b54943484161" ma:index="13" nillable="true" ma:taxonomy="true" ma:internalName="deb10dfc03f04a96b1a7b54943484161" ma:taxonomyFieldName="Month" ma:displayName="Month" ma:default="9;#Jan|a71b0195-fa55-4cec-9df7-c91da634a391" ma:fieldId="{deb10dfc-03f0-4a96-b1a7-b54943484161}" ma:sspId="6e87900e-1e16-4887-aedf-8ded6dca3ae3" ma:termSetId="e40c2eb1-387d-4745-949a-a5286564506a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p9a0ae73549a442b906094a184c8bdc4" ma:index="15" nillable="true" ma:taxonomy="true" ma:internalName="p9a0ae73549a442b906094a184c8bdc4" ma:taxonomyFieldName="Year" ma:displayName="Year" ma:indexed="true" ma:default="10;#2015|ef3dde49-ce34-4340-8776-626ae21224fe" ma:fieldId="{99a0ae73-549a-442b-9060-94a184c8bdc4}" ma:sspId="6e87900e-1e16-4887-aedf-8ded6dca3ae3" ma:termSetId="e679a686-a5e4-4f4e-b814-a59a25cfafd4" ma:anchorId="00000000-0000-0000-0000-000000000000" ma:open="false" ma:isKeyword="false">
      <xsd:complexType>
        <xsd:sequence>
          <xsd:element ref="pc:Terms" minOccurs="0" maxOccurs="1"/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 ma:index="8" ma:displayName="Author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4ddc8196-9227-407a-8568-be6a96dc16b3">
      <Value>10</Value>
      <Value>9</Value>
      <Value>1</Value>
    </TaxCatchAll>
    <n54e642acccc4466b4e89f67cfeeacd1 xmlns="4ddc8196-9227-407a-8568-be6a96dc16b3">
      <Terms xmlns="http://schemas.microsoft.com/office/infopath/2007/PartnerControls">
        <TermInfo xmlns="http://schemas.microsoft.com/office/infopath/2007/PartnerControls">
          <TermName xmlns="http://schemas.microsoft.com/office/infopath/2007/PartnerControls">Draft</TermName>
          <TermId xmlns="http://schemas.microsoft.com/office/infopath/2007/PartnerControls">1ca13386-7a9d-4003-9ac3-4bc5a9ebfa28</TermId>
        </TermInfo>
      </Terms>
    </n54e642acccc4466b4e89f67cfeeacd1>
    <deb10dfc03f04a96b1a7b54943484161 xmlns="4ddc8196-9227-407a-8568-be6a96dc16b3">
      <Terms xmlns="http://schemas.microsoft.com/office/infopath/2007/PartnerControls">
        <TermInfo xmlns="http://schemas.microsoft.com/office/infopath/2007/PartnerControls">
          <TermName xmlns="http://schemas.microsoft.com/office/infopath/2007/PartnerControls">Jan</TermName>
          <TermId xmlns="http://schemas.microsoft.com/office/infopath/2007/PartnerControls">a71b0195-fa55-4cec-9df7-c91da634a391</TermId>
        </TermInfo>
      </Terms>
    </deb10dfc03f04a96b1a7b54943484161>
    <p9a0ae73549a442b906094a184c8bdc4 xmlns="4ddc8196-9227-407a-8568-be6a96dc16b3">
      <Terms xmlns="http://schemas.microsoft.com/office/infopath/2007/PartnerControls">
        <TermInfo xmlns="http://schemas.microsoft.com/office/infopath/2007/PartnerControls">
          <TermName xmlns="http://schemas.microsoft.com/office/infopath/2007/PartnerControls">2015</TermName>
          <TermId xmlns="http://schemas.microsoft.com/office/infopath/2007/PartnerControls">ef3dde49-ce34-4340-8776-626ae21224fe</TermId>
        </TermInfo>
      </Terms>
    </p9a0ae73549a442b906094a184c8bdc4>
  </documentManagement>
</p:properties>
</file>

<file path=customXml/item3.xml><?xml version="1.0" encoding="utf-8"?>
<?mso-contentType ?>
<customXsn xmlns="http://schemas.microsoft.com/office/2006/metadata/customXsn">
  <xsnLocation/>
  <cached>True</cached>
  <openByDefault>True</openByDefault>
  <xsnScope/>
</customXsn>
</file>

<file path=customXml/item4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5.xml><?xml version="1.0" encoding="utf-8"?>
<?mso-contentType ?>
<SharedContentType xmlns="Microsoft.SharePoint.Taxonomy.ContentTypeSync" SourceId="6e87900e-1e16-4887-aedf-8ded6dca3ae3" ContentTypeId="0x010100C438BC670F12334EA6D1EFC6DD7EFD450B" PreviousValue="false"/>
</file>

<file path=customXml/itemProps1.xml><?xml version="1.0" encoding="utf-8"?>
<ds:datastoreItem xmlns:ds="http://schemas.openxmlformats.org/officeDocument/2006/customXml" ds:itemID="{41868325-2927-410A-BBC3-E8650742686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ddc8196-9227-407a-8568-be6a96dc16b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EA4D7F90-4874-4C85-9290-69CA48CB5F44}">
  <ds:schemaRefs>
    <ds:schemaRef ds:uri="http://www.w3.org/XML/1998/namespace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purl.org/dc/dcmitype/"/>
    <ds:schemaRef ds:uri="http://purl.org/dc/terms/"/>
    <ds:schemaRef ds:uri="http://schemas.openxmlformats.org/package/2006/metadata/core-properties"/>
    <ds:schemaRef ds:uri="4ddc8196-9227-407a-8568-be6a96dc16b3"/>
    <ds:schemaRef ds:uri="http://purl.org/dc/elements/1.1/"/>
  </ds:schemaRefs>
</ds:datastoreItem>
</file>

<file path=customXml/itemProps3.xml><?xml version="1.0" encoding="utf-8"?>
<ds:datastoreItem xmlns:ds="http://schemas.openxmlformats.org/officeDocument/2006/customXml" ds:itemID="{F90850C5-A22F-4D26-84C5-CE894704967A}">
  <ds:schemaRefs>
    <ds:schemaRef ds:uri="http://schemas.microsoft.com/office/2006/metadata/customXsn"/>
  </ds:schemaRefs>
</ds:datastoreItem>
</file>

<file path=customXml/itemProps4.xml><?xml version="1.0" encoding="utf-8"?>
<ds:datastoreItem xmlns:ds="http://schemas.openxmlformats.org/officeDocument/2006/customXml" ds:itemID="{37343622-CBAE-4674-B8F7-4744638D6D9F}">
  <ds:schemaRefs>
    <ds:schemaRef ds:uri="http://schemas.microsoft.com/sharepoint/v3/contenttype/forms"/>
  </ds:schemaRefs>
</ds:datastoreItem>
</file>

<file path=customXml/itemProps5.xml><?xml version="1.0" encoding="utf-8"?>
<ds:datastoreItem xmlns:ds="http://schemas.openxmlformats.org/officeDocument/2006/customXml" ds:itemID="{CA6FBFB2-0A32-46D9-ACAB-911A1B0B138F}">
  <ds:schemaRefs>
    <ds:schemaRef ds:uri="Microsoft.SharePoint.Taxonomy.ContentTypeSync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3014</TotalTime>
  <Words>233</Words>
  <Application>Microsoft Office PowerPoint</Application>
  <PresentationFormat>Widescreen</PresentationFormat>
  <Paragraphs>58</Paragraphs>
  <Slides>8</Slides>
  <Notes>7</Notes>
  <HiddenSlides>0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Arial</vt:lpstr>
      <vt:lpstr>Calibri</vt:lpstr>
      <vt:lpstr>Calibri Light</vt:lpstr>
      <vt:lpstr>Office Theme</vt:lpstr>
      <vt:lpstr>Acrobat Document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Jonathan Murray</dc:creator>
  <cp:lastModifiedBy>David MacDonald</cp:lastModifiedBy>
  <cp:revision>201</cp:revision>
  <cp:lastPrinted>2015-10-26T14:28:55Z</cp:lastPrinted>
  <dcterms:created xsi:type="dcterms:W3CDTF">2014-12-02T08:39:14Z</dcterms:created>
  <dcterms:modified xsi:type="dcterms:W3CDTF">2017-05-01T15:22:23Z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0x010100C438BC670F12334EA6D1EFC6DD7EFD450B003081DF614B9F9A4F8601965006A63C67</vt:lpwstr>
  </property>
  <property fmtid="{D5CDD505-2E9C-101B-9397-08002B2CF9AE}" pid="3" name="Year">
    <vt:lpwstr>10;#2015|ef3dde49-ce34-4340-8776-626ae21224fe</vt:lpwstr>
  </property>
  <property fmtid="{D5CDD505-2E9C-101B-9397-08002B2CF9AE}" pid="4" name="Document Status">
    <vt:lpwstr>1;#Draft|1ca13386-7a9d-4003-9ac3-4bc5a9ebfa28</vt:lpwstr>
  </property>
  <property fmtid="{D5CDD505-2E9C-101B-9397-08002B2CF9AE}" pid="5" name="Month">
    <vt:lpwstr>9;#Jan|a71b0195-fa55-4cec-9df7-c91da634a391</vt:lpwstr>
  </property>
</Properties>
</file>